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5" r:id="rId4"/>
    <p:sldId id="296" r:id="rId5"/>
    <p:sldId id="297" r:id="rId6"/>
    <p:sldId id="298" r:id="rId7"/>
    <p:sldId id="258" r:id="rId8"/>
    <p:sldId id="299" r:id="rId9"/>
    <p:sldId id="341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311" r:id="rId18"/>
    <p:sldId id="266" r:id="rId19"/>
    <p:sldId id="267" r:id="rId20"/>
    <p:sldId id="268" r:id="rId21"/>
    <p:sldId id="301" r:id="rId22"/>
    <p:sldId id="269" r:id="rId23"/>
    <p:sldId id="270" r:id="rId24"/>
    <p:sldId id="272" r:id="rId25"/>
    <p:sldId id="271" r:id="rId26"/>
    <p:sldId id="273" r:id="rId27"/>
    <p:sldId id="312" r:id="rId28"/>
    <p:sldId id="274" r:id="rId29"/>
    <p:sldId id="275" r:id="rId30"/>
    <p:sldId id="276" r:id="rId31"/>
    <p:sldId id="306" r:id="rId32"/>
    <p:sldId id="277" r:id="rId33"/>
    <p:sldId id="305" r:id="rId34"/>
    <p:sldId id="278" r:id="rId35"/>
    <p:sldId id="279" r:id="rId36"/>
    <p:sldId id="281" r:id="rId37"/>
    <p:sldId id="282" r:id="rId38"/>
    <p:sldId id="283" r:id="rId39"/>
    <p:sldId id="284" r:id="rId40"/>
    <p:sldId id="285" r:id="rId41"/>
    <p:sldId id="286" r:id="rId42"/>
    <p:sldId id="313" r:id="rId43"/>
    <p:sldId id="287" r:id="rId44"/>
    <p:sldId id="290" r:id="rId45"/>
    <p:sldId id="288" r:id="rId46"/>
    <p:sldId id="289" r:id="rId47"/>
    <p:sldId id="292" r:id="rId48"/>
    <p:sldId id="293" r:id="rId49"/>
    <p:sldId id="294" r:id="rId50"/>
    <p:sldId id="338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1207B-362A-4D44-B9C7-366DE2D22A14}" v="107" dt="2026-01-25T19:50:10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by Teh" userId="c416d4b056fb18ac" providerId="LiveId" clId="{3A55A265-CFDF-42FF-85DF-FC876AA745ED}"/>
    <pc:docChg chg="undo redo custSel addSld delSld modSld">
      <pc:chgData name="Abby Teh" userId="c416d4b056fb18ac" providerId="LiveId" clId="{3A55A265-CFDF-42FF-85DF-FC876AA745ED}" dt="2026-01-25T19:53:35.878" v="2622" actId="14100"/>
      <pc:docMkLst>
        <pc:docMk/>
      </pc:docMkLst>
      <pc:sldChg chg="modSp mod">
        <pc:chgData name="Abby Teh" userId="c416d4b056fb18ac" providerId="LiveId" clId="{3A55A265-CFDF-42FF-85DF-FC876AA745ED}" dt="2026-01-25T18:48:32.650" v="2075" actId="113"/>
        <pc:sldMkLst>
          <pc:docMk/>
          <pc:sldMk cId="1094835216" sldId="257"/>
        </pc:sldMkLst>
        <pc:spChg chg="mod">
          <ac:chgData name="Abby Teh" userId="c416d4b056fb18ac" providerId="LiveId" clId="{3A55A265-CFDF-42FF-85DF-FC876AA745ED}" dt="2026-01-25T16:08:26.047" v="318" actId="20577"/>
          <ac:spMkLst>
            <pc:docMk/>
            <pc:sldMk cId="1094835216" sldId="257"/>
            <ac:spMk id="2" creationId="{CE572F06-1233-6F00-456E-1761396ABB1C}"/>
          </ac:spMkLst>
        </pc:spChg>
        <pc:spChg chg="mod">
          <ac:chgData name="Abby Teh" userId="c416d4b056fb18ac" providerId="LiveId" clId="{3A55A265-CFDF-42FF-85DF-FC876AA745ED}" dt="2026-01-25T18:48:32.650" v="2075" actId="113"/>
          <ac:spMkLst>
            <pc:docMk/>
            <pc:sldMk cId="1094835216" sldId="257"/>
            <ac:spMk id="3" creationId="{3CC0779A-B8F5-0F0A-081E-4026123E0205}"/>
          </ac:spMkLst>
        </pc:spChg>
      </pc:sldChg>
      <pc:sldChg chg="modSp mod">
        <pc:chgData name="Abby Teh" userId="c416d4b056fb18ac" providerId="LiveId" clId="{3A55A265-CFDF-42FF-85DF-FC876AA745ED}" dt="2026-01-25T18:56:46.998" v="2369" actId="14100"/>
        <pc:sldMkLst>
          <pc:docMk/>
          <pc:sldMk cId="1486146399" sldId="258"/>
        </pc:sldMkLst>
        <pc:spChg chg="mod">
          <ac:chgData name="Abby Teh" userId="c416d4b056fb18ac" providerId="LiveId" clId="{3A55A265-CFDF-42FF-85DF-FC876AA745ED}" dt="2026-01-25T18:56:46.998" v="2369" actId="14100"/>
          <ac:spMkLst>
            <pc:docMk/>
            <pc:sldMk cId="1486146399" sldId="258"/>
            <ac:spMk id="3" creationId="{1B880929-3597-53B6-6D21-1D2087462CE8}"/>
          </ac:spMkLst>
        </pc:spChg>
      </pc:sldChg>
      <pc:sldChg chg="addSp modSp mod">
        <pc:chgData name="Abby Teh" userId="c416d4b056fb18ac" providerId="LiveId" clId="{3A55A265-CFDF-42FF-85DF-FC876AA745ED}" dt="2026-01-25T18:59:42.416" v="2375" actId="1076"/>
        <pc:sldMkLst>
          <pc:docMk/>
          <pc:sldMk cId="4107315247" sldId="263"/>
        </pc:sldMkLst>
        <pc:spChg chg="mod">
          <ac:chgData name="Abby Teh" userId="c416d4b056fb18ac" providerId="LiveId" clId="{3A55A265-CFDF-42FF-85DF-FC876AA745ED}" dt="2026-01-25T18:59:36.872" v="2373" actId="14100"/>
          <ac:spMkLst>
            <pc:docMk/>
            <pc:sldMk cId="4107315247" sldId="263"/>
            <ac:spMk id="3" creationId="{1612CEF8-BD74-213B-B1F2-E8D5CFA7BFAD}"/>
          </ac:spMkLst>
        </pc:spChg>
        <pc:picChg chg="add mod">
          <ac:chgData name="Abby Teh" userId="c416d4b056fb18ac" providerId="LiveId" clId="{3A55A265-CFDF-42FF-85DF-FC876AA745ED}" dt="2026-01-25T18:59:42.416" v="2375" actId="1076"/>
          <ac:picMkLst>
            <pc:docMk/>
            <pc:sldMk cId="4107315247" sldId="263"/>
            <ac:picMk id="4" creationId="{4F6037E9-294E-0829-69F2-3978D648CC48}"/>
          </ac:picMkLst>
        </pc:picChg>
      </pc:sldChg>
      <pc:sldChg chg="addSp modSp mod">
        <pc:chgData name="Abby Teh" userId="c416d4b056fb18ac" providerId="LiveId" clId="{3A55A265-CFDF-42FF-85DF-FC876AA745ED}" dt="2026-01-25T19:08:25.492" v="2418" actId="14100"/>
        <pc:sldMkLst>
          <pc:docMk/>
          <pc:sldMk cId="573048232" sldId="264"/>
        </pc:sldMkLst>
        <pc:spChg chg="mod">
          <ac:chgData name="Abby Teh" userId="c416d4b056fb18ac" providerId="LiveId" clId="{3A55A265-CFDF-42FF-85DF-FC876AA745ED}" dt="2026-01-25T19:08:25.492" v="2418" actId="14100"/>
          <ac:spMkLst>
            <pc:docMk/>
            <pc:sldMk cId="573048232" sldId="264"/>
            <ac:spMk id="3" creationId="{4272A368-5635-44BB-4636-1AA27336EBF1}"/>
          </ac:spMkLst>
        </pc:spChg>
        <pc:picChg chg="add mod">
          <ac:chgData name="Abby Teh" userId="c416d4b056fb18ac" providerId="LiveId" clId="{3A55A265-CFDF-42FF-85DF-FC876AA745ED}" dt="2026-01-25T19:00:31.503" v="2385" actId="1076"/>
          <ac:picMkLst>
            <pc:docMk/>
            <pc:sldMk cId="573048232" sldId="264"/>
            <ac:picMk id="4" creationId="{9AC9F57D-CED3-4407-5A98-26BCF2458D0C}"/>
          </ac:picMkLst>
        </pc:picChg>
      </pc:sldChg>
      <pc:sldChg chg="modSp mod">
        <pc:chgData name="Abby Teh" userId="c416d4b056fb18ac" providerId="LiveId" clId="{3A55A265-CFDF-42FF-85DF-FC876AA745ED}" dt="2026-01-25T19:00:46.402" v="2386" actId="14100"/>
        <pc:sldMkLst>
          <pc:docMk/>
          <pc:sldMk cId="1481919084" sldId="266"/>
        </pc:sldMkLst>
        <pc:spChg chg="mod">
          <ac:chgData name="Abby Teh" userId="c416d4b056fb18ac" providerId="LiveId" clId="{3A55A265-CFDF-42FF-85DF-FC876AA745ED}" dt="2026-01-25T19:00:46.402" v="2386" actId="14100"/>
          <ac:spMkLst>
            <pc:docMk/>
            <pc:sldMk cId="1481919084" sldId="266"/>
            <ac:spMk id="3" creationId="{6FFFFCE4-F927-98C4-782A-52EA4693FBB0}"/>
          </ac:spMkLst>
        </pc:spChg>
      </pc:sldChg>
      <pc:sldChg chg="modSp mod">
        <pc:chgData name="Abby Teh" userId="c416d4b056fb18ac" providerId="LiveId" clId="{3A55A265-CFDF-42FF-85DF-FC876AA745ED}" dt="2026-01-25T14:08:37.301" v="74" actId="20577"/>
        <pc:sldMkLst>
          <pc:docMk/>
          <pc:sldMk cId="983258181" sldId="267"/>
        </pc:sldMkLst>
        <pc:spChg chg="mod">
          <ac:chgData name="Abby Teh" userId="c416d4b056fb18ac" providerId="LiveId" clId="{3A55A265-CFDF-42FF-85DF-FC876AA745ED}" dt="2026-01-25T14:08:37.301" v="74" actId="20577"/>
          <ac:spMkLst>
            <pc:docMk/>
            <pc:sldMk cId="983258181" sldId="267"/>
            <ac:spMk id="3" creationId="{A84B78C0-8B26-4551-6E45-2D543D272E86}"/>
          </ac:spMkLst>
        </pc:spChg>
      </pc:sldChg>
      <pc:sldChg chg="modSp mod">
        <pc:chgData name="Abby Teh" userId="c416d4b056fb18ac" providerId="LiveId" clId="{3A55A265-CFDF-42FF-85DF-FC876AA745ED}" dt="2026-01-25T19:09:08.951" v="2419" actId="14100"/>
        <pc:sldMkLst>
          <pc:docMk/>
          <pc:sldMk cId="2599905977" sldId="268"/>
        </pc:sldMkLst>
        <pc:spChg chg="mod">
          <ac:chgData name="Abby Teh" userId="c416d4b056fb18ac" providerId="LiveId" clId="{3A55A265-CFDF-42FF-85DF-FC876AA745ED}" dt="2026-01-25T19:09:08.951" v="2419" actId="14100"/>
          <ac:spMkLst>
            <pc:docMk/>
            <pc:sldMk cId="2599905977" sldId="268"/>
            <ac:spMk id="3" creationId="{3C845016-D295-3012-87A3-F78F3A53555F}"/>
          </ac:spMkLst>
        </pc:spChg>
      </pc:sldChg>
      <pc:sldChg chg="modSp mod">
        <pc:chgData name="Abby Teh" userId="c416d4b056fb18ac" providerId="LiveId" clId="{3A55A265-CFDF-42FF-85DF-FC876AA745ED}" dt="2026-01-25T19:20:53.383" v="2478" actId="14100"/>
        <pc:sldMkLst>
          <pc:docMk/>
          <pc:sldMk cId="1751603825" sldId="271"/>
        </pc:sldMkLst>
        <pc:spChg chg="mod">
          <ac:chgData name="Abby Teh" userId="c416d4b056fb18ac" providerId="LiveId" clId="{3A55A265-CFDF-42FF-85DF-FC876AA745ED}" dt="2026-01-25T19:20:53.383" v="2478" actId="14100"/>
          <ac:spMkLst>
            <pc:docMk/>
            <pc:sldMk cId="1751603825" sldId="271"/>
            <ac:spMk id="3" creationId="{81EABE97-B8D6-F872-973F-398124C80569}"/>
          </ac:spMkLst>
        </pc:spChg>
        <pc:picChg chg="mod">
          <ac:chgData name="Abby Teh" userId="c416d4b056fb18ac" providerId="LiveId" clId="{3A55A265-CFDF-42FF-85DF-FC876AA745ED}" dt="2026-01-25T19:20:50.679" v="2477" actId="1076"/>
          <ac:picMkLst>
            <pc:docMk/>
            <pc:sldMk cId="1751603825" sldId="271"/>
            <ac:picMk id="4" creationId="{19CB7F76-DA37-B887-3BDE-4D8E29F9BF66}"/>
          </ac:picMkLst>
        </pc:picChg>
      </pc:sldChg>
      <pc:sldChg chg="addSp modSp mod">
        <pc:chgData name="Abby Teh" userId="c416d4b056fb18ac" providerId="LiveId" clId="{3A55A265-CFDF-42FF-85DF-FC876AA745ED}" dt="2026-01-25T19:26:21.380" v="2521" actId="14100"/>
        <pc:sldMkLst>
          <pc:docMk/>
          <pc:sldMk cId="1797819018" sldId="272"/>
        </pc:sldMkLst>
        <pc:spChg chg="mod">
          <ac:chgData name="Abby Teh" userId="c416d4b056fb18ac" providerId="LiveId" clId="{3A55A265-CFDF-42FF-85DF-FC876AA745ED}" dt="2026-01-25T19:26:21.380" v="2521" actId="14100"/>
          <ac:spMkLst>
            <pc:docMk/>
            <pc:sldMk cId="1797819018" sldId="272"/>
            <ac:spMk id="3" creationId="{38F5C9A3-E028-E9E7-DEE6-2D8282660322}"/>
          </ac:spMkLst>
        </pc:spChg>
        <pc:picChg chg="add mod">
          <ac:chgData name="Abby Teh" userId="c416d4b056fb18ac" providerId="LiveId" clId="{3A55A265-CFDF-42FF-85DF-FC876AA745ED}" dt="2026-01-25T19:26:18.230" v="2520" actId="14100"/>
          <ac:picMkLst>
            <pc:docMk/>
            <pc:sldMk cId="1797819018" sldId="272"/>
            <ac:picMk id="1026" creationId="{F0263DE3-ACD9-A814-96AC-3D8EB4179692}"/>
          </ac:picMkLst>
        </pc:picChg>
      </pc:sldChg>
      <pc:sldChg chg="addSp modSp mod">
        <pc:chgData name="Abby Teh" userId="c416d4b056fb18ac" providerId="LiveId" clId="{3A55A265-CFDF-42FF-85DF-FC876AA745ED}" dt="2026-01-25T19:18:55.016" v="2474" actId="14100"/>
        <pc:sldMkLst>
          <pc:docMk/>
          <pc:sldMk cId="2842720452" sldId="273"/>
        </pc:sldMkLst>
        <pc:spChg chg="mod">
          <ac:chgData name="Abby Teh" userId="c416d4b056fb18ac" providerId="LiveId" clId="{3A55A265-CFDF-42FF-85DF-FC876AA745ED}" dt="2026-01-25T19:17:50.895" v="2460" actId="14100"/>
          <ac:spMkLst>
            <pc:docMk/>
            <pc:sldMk cId="2842720452" sldId="273"/>
            <ac:spMk id="3" creationId="{4C97D47B-8F95-1D1F-A93B-F44124C8221A}"/>
          </ac:spMkLst>
        </pc:spChg>
        <pc:picChg chg="add mod">
          <ac:chgData name="Abby Teh" userId="c416d4b056fb18ac" providerId="LiveId" clId="{3A55A265-CFDF-42FF-85DF-FC876AA745ED}" dt="2026-01-25T19:18:48.725" v="2471" actId="14100"/>
          <ac:picMkLst>
            <pc:docMk/>
            <pc:sldMk cId="2842720452" sldId="273"/>
            <ac:picMk id="4" creationId="{DB07E11B-879D-0F6A-2F75-62EEACEB07E9}"/>
          </ac:picMkLst>
        </pc:picChg>
        <pc:picChg chg="add mod">
          <ac:chgData name="Abby Teh" userId="c416d4b056fb18ac" providerId="LiveId" clId="{3A55A265-CFDF-42FF-85DF-FC876AA745ED}" dt="2026-01-25T19:18:55.016" v="2474" actId="14100"/>
          <ac:picMkLst>
            <pc:docMk/>
            <pc:sldMk cId="2842720452" sldId="273"/>
            <ac:picMk id="5" creationId="{17406955-40F5-71FB-5B34-A63A814B061B}"/>
          </ac:picMkLst>
        </pc:picChg>
      </pc:sldChg>
      <pc:sldChg chg="addSp modSp mod">
        <pc:chgData name="Abby Teh" userId="c416d4b056fb18ac" providerId="LiveId" clId="{3A55A265-CFDF-42FF-85DF-FC876AA745ED}" dt="2026-01-25T19:21:57.487" v="2481" actId="14100"/>
        <pc:sldMkLst>
          <pc:docMk/>
          <pc:sldMk cId="825684092" sldId="275"/>
        </pc:sldMkLst>
        <pc:spChg chg="mod">
          <ac:chgData name="Abby Teh" userId="c416d4b056fb18ac" providerId="LiveId" clId="{3A55A265-CFDF-42FF-85DF-FC876AA745ED}" dt="2026-01-25T19:16:45.237" v="2451" actId="14100"/>
          <ac:spMkLst>
            <pc:docMk/>
            <pc:sldMk cId="825684092" sldId="275"/>
            <ac:spMk id="3" creationId="{08597035-39FE-F1B4-750B-314090BB751E}"/>
          </ac:spMkLst>
        </pc:spChg>
        <pc:picChg chg="add mod">
          <ac:chgData name="Abby Teh" userId="c416d4b056fb18ac" providerId="LiveId" clId="{3A55A265-CFDF-42FF-85DF-FC876AA745ED}" dt="2026-01-25T19:17:03.442" v="2457" actId="14100"/>
          <ac:picMkLst>
            <pc:docMk/>
            <pc:sldMk cId="825684092" sldId="275"/>
            <ac:picMk id="4" creationId="{E28B5F53-E31D-F89C-E931-9867F9737A13}"/>
          </ac:picMkLst>
        </pc:picChg>
        <pc:picChg chg="add mod">
          <ac:chgData name="Abby Teh" userId="c416d4b056fb18ac" providerId="LiveId" clId="{3A55A265-CFDF-42FF-85DF-FC876AA745ED}" dt="2026-01-25T19:21:57.487" v="2481" actId="14100"/>
          <ac:picMkLst>
            <pc:docMk/>
            <pc:sldMk cId="825684092" sldId="275"/>
            <ac:picMk id="5" creationId="{95F110D0-C185-B572-06CE-D4CAFDDB91F9}"/>
          </ac:picMkLst>
        </pc:picChg>
      </pc:sldChg>
      <pc:sldChg chg="modSp mod">
        <pc:chgData name="Abby Teh" userId="c416d4b056fb18ac" providerId="LiveId" clId="{3A55A265-CFDF-42FF-85DF-FC876AA745ED}" dt="2026-01-25T19:23:02.979" v="2490" actId="27107"/>
        <pc:sldMkLst>
          <pc:docMk/>
          <pc:sldMk cId="1593783877" sldId="277"/>
        </pc:sldMkLst>
        <pc:spChg chg="mod">
          <ac:chgData name="Abby Teh" userId="c416d4b056fb18ac" providerId="LiveId" clId="{3A55A265-CFDF-42FF-85DF-FC876AA745ED}" dt="2026-01-25T19:23:02.979" v="2490" actId="27107"/>
          <ac:spMkLst>
            <pc:docMk/>
            <pc:sldMk cId="1593783877" sldId="277"/>
            <ac:spMk id="3" creationId="{D5DD2A9F-F7A4-3D9D-438C-6B10F01D98B0}"/>
          </ac:spMkLst>
        </pc:spChg>
      </pc:sldChg>
      <pc:sldChg chg="addSp delSp modSp mod setBg setClrOvrMap">
        <pc:chgData name="Abby Teh" userId="c416d4b056fb18ac" providerId="LiveId" clId="{3A55A265-CFDF-42FF-85DF-FC876AA745ED}" dt="2026-01-25T19:15:27.918" v="2445" actId="14100"/>
        <pc:sldMkLst>
          <pc:docMk/>
          <pc:sldMk cId="3030753272" sldId="278"/>
        </pc:sldMkLst>
        <pc:spChg chg="mod">
          <ac:chgData name="Abby Teh" userId="c416d4b056fb18ac" providerId="LiveId" clId="{3A55A265-CFDF-42FF-85DF-FC876AA745ED}" dt="2026-01-25T19:15:04.294" v="2437" actId="26606"/>
          <ac:spMkLst>
            <pc:docMk/>
            <pc:sldMk cId="3030753272" sldId="278"/>
            <ac:spMk id="2" creationId="{6A08CE58-9872-48A3-D0E5-E7C9A07F44D0}"/>
          </ac:spMkLst>
        </pc:spChg>
        <pc:spChg chg="mod ord">
          <ac:chgData name="Abby Teh" userId="c416d4b056fb18ac" providerId="LiveId" clId="{3A55A265-CFDF-42FF-85DF-FC876AA745ED}" dt="2026-01-25T19:15:25.314" v="2444" actId="14100"/>
          <ac:spMkLst>
            <pc:docMk/>
            <pc:sldMk cId="3030753272" sldId="278"/>
            <ac:spMk id="3" creationId="{11950804-E1B2-C0D0-22ED-710AC5AD9E0D}"/>
          </ac:spMkLst>
        </pc:spChg>
        <pc:spChg chg="add del">
          <ac:chgData name="Abby Teh" userId="c416d4b056fb18ac" providerId="LiveId" clId="{3A55A265-CFDF-42FF-85DF-FC876AA745ED}" dt="2026-01-25T19:14:54.888" v="2433" actId="26606"/>
          <ac:spMkLst>
            <pc:docMk/>
            <pc:sldMk cId="3030753272" sldId="278"/>
            <ac:spMk id="6" creationId="{94DBFBD2-23B9-4007-B82F-D0C394407024}"/>
          </ac:spMkLst>
        </pc:spChg>
        <pc:spChg chg="add del">
          <ac:chgData name="Abby Teh" userId="c416d4b056fb18ac" providerId="LiveId" clId="{3A55A265-CFDF-42FF-85DF-FC876AA745ED}" dt="2026-01-25T19:14:58.502" v="2435" actId="26606"/>
          <ac:spMkLst>
            <pc:docMk/>
            <pc:sldMk cId="3030753272" sldId="278"/>
            <ac:spMk id="8" creationId="{53FD8994-38E8-4E51-9444-3447A171944C}"/>
          </ac:spMkLst>
        </pc:spChg>
        <pc:spChg chg="add del">
          <ac:chgData name="Abby Teh" userId="c416d4b056fb18ac" providerId="LiveId" clId="{3A55A265-CFDF-42FF-85DF-FC876AA745ED}" dt="2026-01-25T19:14:47.580" v="2429" actId="26606"/>
          <ac:spMkLst>
            <pc:docMk/>
            <pc:sldMk cId="3030753272" sldId="278"/>
            <ac:spMk id="9" creationId="{9A457F22-2034-4200-B6E4-5B8372AAC226}"/>
          </ac:spMkLst>
        </pc:spChg>
        <pc:spChg chg="add del">
          <ac:chgData name="Abby Teh" userId="c416d4b056fb18ac" providerId="LiveId" clId="{3A55A265-CFDF-42FF-85DF-FC876AA745ED}" dt="2026-01-25T19:14:58.502" v="2435" actId="26606"/>
          <ac:spMkLst>
            <pc:docMk/>
            <pc:sldMk cId="3030753272" sldId="278"/>
            <ac:spMk id="10" creationId="{F71673FE-0587-4591-8D3B-D7F7345E8ACC}"/>
          </ac:spMkLst>
        </pc:spChg>
        <pc:spChg chg="add del">
          <ac:chgData name="Abby Teh" userId="c416d4b056fb18ac" providerId="LiveId" clId="{3A55A265-CFDF-42FF-85DF-FC876AA745ED}" dt="2026-01-25T19:14:47.580" v="2429" actId="26606"/>
          <ac:spMkLst>
            <pc:docMk/>
            <pc:sldMk cId="3030753272" sldId="278"/>
            <ac:spMk id="11" creationId="{A9DA7986-F4F5-4F92-94A3-343B2D72001D}"/>
          </ac:spMkLst>
        </pc:spChg>
        <pc:spChg chg="add del">
          <ac:chgData name="Abby Teh" userId="c416d4b056fb18ac" providerId="LiveId" clId="{3A55A265-CFDF-42FF-85DF-FC876AA745ED}" dt="2026-01-25T19:15:04.294" v="2437" actId="26606"/>
          <ac:spMkLst>
            <pc:docMk/>
            <pc:sldMk cId="3030753272" sldId="278"/>
            <ac:spMk id="12" creationId="{9F5EF35B-201C-44F0-B571-2B74F952707D}"/>
          </ac:spMkLst>
        </pc:spChg>
        <pc:spChg chg="add del">
          <ac:chgData name="Abby Teh" userId="c416d4b056fb18ac" providerId="LiveId" clId="{3A55A265-CFDF-42FF-85DF-FC876AA745ED}" dt="2026-01-25T19:14:47.580" v="2429" actId="26606"/>
          <ac:spMkLst>
            <pc:docMk/>
            <pc:sldMk cId="3030753272" sldId="278"/>
            <ac:spMk id="13" creationId="{428E76FD-76EE-4DE6-BBA4-EEA6E4B98CD0}"/>
          </ac:spMkLst>
        </pc:spChg>
        <pc:spChg chg="add del">
          <ac:chgData name="Abby Teh" userId="c416d4b056fb18ac" providerId="LiveId" clId="{3A55A265-CFDF-42FF-85DF-FC876AA745ED}" dt="2026-01-25T19:15:04.294" v="2437" actId="26606"/>
          <ac:spMkLst>
            <pc:docMk/>
            <pc:sldMk cId="3030753272" sldId="278"/>
            <ac:spMk id="14" creationId="{4BF33555-1B12-49B5-BADE-CEAB32216861}"/>
          </ac:spMkLst>
        </pc:spChg>
        <pc:picChg chg="add mod">
          <ac:chgData name="Abby Teh" userId="c416d4b056fb18ac" providerId="LiveId" clId="{3A55A265-CFDF-42FF-85DF-FC876AA745ED}" dt="2026-01-25T19:15:04.294" v="2437" actId="26606"/>
          <ac:picMkLst>
            <pc:docMk/>
            <pc:sldMk cId="3030753272" sldId="278"/>
            <ac:picMk id="4" creationId="{C04441EC-18FA-81BF-8A72-057E3E862E50}"/>
          </ac:picMkLst>
        </pc:picChg>
        <pc:picChg chg="add mod">
          <ac:chgData name="Abby Teh" userId="c416d4b056fb18ac" providerId="LiveId" clId="{3A55A265-CFDF-42FF-85DF-FC876AA745ED}" dt="2026-01-25T19:15:27.918" v="2445" actId="14100"/>
          <ac:picMkLst>
            <pc:docMk/>
            <pc:sldMk cId="3030753272" sldId="278"/>
            <ac:picMk id="5" creationId="{AD351D01-4A54-69DA-814A-8D3705DA375B}"/>
          </ac:picMkLst>
        </pc:picChg>
      </pc:sldChg>
      <pc:sldChg chg="modSp mod">
        <pc:chgData name="Abby Teh" userId="c416d4b056fb18ac" providerId="LiveId" clId="{3A55A265-CFDF-42FF-85DF-FC876AA745ED}" dt="2026-01-22T05:36:09.419" v="2" actId="14100"/>
        <pc:sldMkLst>
          <pc:docMk/>
          <pc:sldMk cId="4244589146" sldId="279"/>
        </pc:sldMkLst>
        <pc:spChg chg="mod">
          <ac:chgData name="Abby Teh" userId="c416d4b056fb18ac" providerId="LiveId" clId="{3A55A265-CFDF-42FF-85DF-FC876AA745ED}" dt="2026-01-22T05:36:09.419" v="2" actId="14100"/>
          <ac:spMkLst>
            <pc:docMk/>
            <pc:sldMk cId="4244589146" sldId="279"/>
            <ac:spMk id="3" creationId="{3E2D77CE-4CF5-A2B3-0DE3-CAC834BE8269}"/>
          </ac:spMkLst>
        </pc:spChg>
      </pc:sldChg>
      <pc:sldChg chg="modSp add del mod">
        <pc:chgData name="Abby Teh" userId="c416d4b056fb18ac" providerId="LiveId" clId="{3A55A265-CFDF-42FF-85DF-FC876AA745ED}" dt="2026-01-25T19:37:17.487" v="2567" actId="2696"/>
        <pc:sldMkLst>
          <pc:docMk/>
          <pc:sldMk cId="2080107046" sldId="280"/>
        </pc:sldMkLst>
        <pc:spChg chg="mod">
          <ac:chgData name="Abby Teh" userId="c416d4b056fb18ac" providerId="LiveId" clId="{3A55A265-CFDF-42FF-85DF-FC876AA745ED}" dt="2026-01-25T19:33:48.468" v="2532" actId="14100"/>
          <ac:spMkLst>
            <pc:docMk/>
            <pc:sldMk cId="2080107046" sldId="280"/>
            <ac:spMk id="2" creationId="{A3F7531B-CFD6-421E-6A53-B113629212CF}"/>
          </ac:spMkLst>
        </pc:spChg>
        <pc:spChg chg="mod">
          <ac:chgData name="Abby Teh" userId="c416d4b056fb18ac" providerId="LiveId" clId="{3A55A265-CFDF-42FF-85DF-FC876AA745ED}" dt="2026-01-25T19:33:37.752" v="2526" actId="21"/>
          <ac:spMkLst>
            <pc:docMk/>
            <pc:sldMk cId="2080107046" sldId="280"/>
            <ac:spMk id="3" creationId="{7F1EAC01-03C4-C25C-720F-59C0FCB67A60}"/>
          </ac:spMkLst>
        </pc:spChg>
      </pc:sldChg>
      <pc:sldChg chg="modSp mod">
        <pc:chgData name="Abby Teh" userId="c416d4b056fb18ac" providerId="LiveId" clId="{3A55A265-CFDF-42FF-85DF-FC876AA745ED}" dt="2026-01-22T05:35:47.937" v="1" actId="14100"/>
        <pc:sldMkLst>
          <pc:docMk/>
          <pc:sldMk cId="4181209000" sldId="281"/>
        </pc:sldMkLst>
        <pc:spChg chg="mod">
          <ac:chgData name="Abby Teh" userId="c416d4b056fb18ac" providerId="LiveId" clId="{3A55A265-CFDF-42FF-85DF-FC876AA745ED}" dt="2026-01-22T05:35:47.937" v="1" actId="14100"/>
          <ac:spMkLst>
            <pc:docMk/>
            <pc:sldMk cId="4181209000" sldId="281"/>
            <ac:spMk id="3" creationId="{4DC5FC8D-1705-2393-07DC-ADFBDF1AC3E6}"/>
          </ac:spMkLst>
        </pc:spChg>
      </pc:sldChg>
      <pc:sldChg chg="addSp delSp modSp mod">
        <pc:chgData name="Abby Teh" userId="c416d4b056fb18ac" providerId="LiveId" clId="{3A55A265-CFDF-42FF-85DF-FC876AA745ED}" dt="2026-01-25T19:36:57.725" v="2555" actId="22"/>
        <pc:sldMkLst>
          <pc:docMk/>
          <pc:sldMk cId="2763218425" sldId="282"/>
        </pc:sldMkLst>
        <pc:spChg chg="mod">
          <ac:chgData name="Abby Teh" userId="c416d4b056fb18ac" providerId="LiveId" clId="{3A55A265-CFDF-42FF-85DF-FC876AA745ED}" dt="2026-01-22T05:39:16.101" v="10" actId="113"/>
          <ac:spMkLst>
            <pc:docMk/>
            <pc:sldMk cId="2763218425" sldId="282"/>
            <ac:spMk id="3" creationId="{34580454-6882-6E02-A743-65F24419D820}"/>
          </ac:spMkLst>
        </pc:spChg>
        <pc:spChg chg="add del">
          <ac:chgData name="Abby Teh" userId="c416d4b056fb18ac" providerId="LiveId" clId="{3A55A265-CFDF-42FF-85DF-FC876AA745ED}" dt="2026-01-25T19:36:57.725" v="2555" actId="22"/>
          <ac:spMkLst>
            <pc:docMk/>
            <pc:sldMk cId="2763218425" sldId="282"/>
            <ac:spMk id="5" creationId="{3EC19F6D-E152-732D-73B6-29FA783D2887}"/>
          </ac:spMkLst>
        </pc:spChg>
      </pc:sldChg>
      <pc:sldChg chg="modSp mod">
        <pc:chgData name="Abby Teh" userId="c416d4b056fb18ac" providerId="LiveId" clId="{3A55A265-CFDF-42FF-85DF-FC876AA745ED}" dt="2026-01-25T19:52:29.175" v="2614" actId="14100"/>
        <pc:sldMkLst>
          <pc:docMk/>
          <pc:sldMk cId="2557805972" sldId="285"/>
        </pc:sldMkLst>
        <pc:spChg chg="mod">
          <ac:chgData name="Abby Teh" userId="c416d4b056fb18ac" providerId="LiveId" clId="{3A55A265-CFDF-42FF-85DF-FC876AA745ED}" dt="2026-01-25T19:52:29.175" v="2614" actId="14100"/>
          <ac:spMkLst>
            <pc:docMk/>
            <pc:sldMk cId="2557805972" sldId="285"/>
            <ac:spMk id="3" creationId="{9CBB74DA-FB94-4182-1AFB-8767C4750022}"/>
          </ac:spMkLst>
        </pc:spChg>
      </pc:sldChg>
      <pc:sldChg chg="modSp mod">
        <pc:chgData name="Abby Teh" userId="c416d4b056fb18ac" providerId="LiveId" clId="{3A55A265-CFDF-42FF-85DF-FC876AA745ED}" dt="2026-01-25T19:42:21.927" v="2582" actId="14100"/>
        <pc:sldMkLst>
          <pc:docMk/>
          <pc:sldMk cId="1385302924" sldId="286"/>
        </pc:sldMkLst>
        <pc:spChg chg="mod">
          <ac:chgData name="Abby Teh" userId="c416d4b056fb18ac" providerId="LiveId" clId="{3A55A265-CFDF-42FF-85DF-FC876AA745ED}" dt="2026-01-25T19:42:21.927" v="2582" actId="14100"/>
          <ac:spMkLst>
            <pc:docMk/>
            <pc:sldMk cId="1385302924" sldId="286"/>
            <ac:spMk id="3" creationId="{8FEC0647-182A-CDE0-FA04-F19C58A83231}"/>
          </ac:spMkLst>
        </pc:spChg>
      </pc:sldChg>
      <pc:sldChg chg="modSp mod">
        <pc:chgData name="Abby Teh" userId="c416d4b056fb18ac" providerId="LiveId" clId="{3A55A265-CFDF-42FF-85DF-FC876AA745ED}" dt="2026-01-22T05:39:45.657" v="11" actId="115"/>
        <pc:sldMkLst>
          <pc:docMk/>
          <pc:sldMk cId="3445940984" sldId="287"/>
        </pc:sldMkLst>
        <pc:spChg chg="mod">
          <ac:chgData name="Abby Teh" userId="c416d4b056fb18ac" providerId="LiveId" clId="{3A55A265-CFDF-42FF-85DF-FC876AA745ED}" dt="2026-01-22T05:39:45.657" v="11" actId="115"/>
          <ac:spMkLst>
            <pc:docMk/>
            <pc:sldMk cId="3445940984" sldId="287"/>
            <ac:spMk id="3" creationId="{EBE983B4-2232-C5D4-DE89-E32FA9F5AF95}"/>
          </ac:spMkLst>
        </pc:spChg>
      </pc:sldChg>
      <pc:sldChg chg="modSp mod">
        <pc:chgData name="Abby Teh" userId="c416d4b056fb18ac" providerId="LiveId" clId="{3A55A265-CFDF-42FF-85DF-FC876AA745ED}" dt="2026-01-22T05:40:27.690" v="13" actId="115"/>
        <pc:sldMkLst>
          <pc:docMk/>
          <pc:sldMk cId="1351539111" sldId="288"/>
        </pc:sldMkLst>
        <pc:spChg chg="mod">
          <ac:chgData name="Abby Teh" userId="c416d4b056fb18ac" providerId="LiveId" clId="{3A55A265-CFDF-42FF-85DF-FC876AA745ED}" dt="2026-01-22T05:40:27.690" v="13" actId="115"/>
          <ac:spMkLst>
            <pc:docMk/>
            <pc:sldMk cId="1351539111" sldId="288"/>
            <ac:spMk id="3" creationId="{63868DFE-A725-AB16-0151-A3A26F960F74}"/>
          </ac:spMkLst>
        </pc:spChg>
      </pc:sldChg>
      <pc:sldChg chg="modSp new del mod">
        <pc:chgData name="Abby Teh" userId="c416d4b056fb18ac" providerId="LiveId" clId="{3A55A265-CFDF-42FF-85DF-FC876AA745ED}" dt="2026-01-25T19:43:32.305" v="2587" actId="2696"/>
        <pc:sldMkLst>
          <pc:docMk/>
          <pc:sldMk cId="1920785783" sldId="291"/>
        </pc:sldMkLst>
      </pc:sldChg>
      <pc:sldChg chg="modSp new mod">
        <pc:chgData name="Abby Teh" userId="c416d4b056fb18ac" providerId="LiveId" clId="{3A55A265-CFDF-42FF-85DF-FC876AA745ED}" dt="2026-01-22T05:44:08.929" v="30" actId="14100"/>
        <pc:sldMkLst>
          <pc:docMk/>
          <pc:sldMk cId="235857532" sldId="292"/>
        </pc:sldMkLst>
        <pc:spChg chg="mod">
          <ac:chgData name="Abby Teh" userId="c416d4b056fb18ac" providerId="LiveId" clId="{3A55A265-CFDF-42FF-85DF-FC876AA745ED}" dt="2026-01-22T05:43:38.305" v="25" actId="255"/>
          <ac:spMkLst>
            <pc:docMk/>
            <pc:sldMk cId="235857532" sldId="292"/>
            <ac:spMk id="2" creationId="{DA215F6F-46BD-3ECF-A8C2-AB117852E40D}"/>
          </ac:spMkLst>
        </pc:spChg>
        <pc:spChg chg="mod">
          <ac:chgData name="Abby Teh" userId="c416d4b056fb18ac" providerId="LiveId" clId="{3A55A265-CFDF-42FF-85DF-FC876AA745ED}" dt="2026-01-22T05:44:08.929" v="30" actId="14100"/>
          <ac:spMkLst>
            <pc:docMk/>
            <pc:sldMk cId="235857532" sldId="292"/>
            <ac:spMk id="3" creationId="{60E510A6-F6AF-56A3-E075-4358F64DA124}"/>
          </ac:spMkLst>
        </pc:spChg>
      </pc:sldChg>
      <pc:sldChg chg="modSp new mod">
        <pc:chgData name="Abby Teh" userId="c416d4b056fb18ac" providerId="LiveId" clId="{3A55A265-CFDF-42FF-85DF-FC876AA745ED}" dt="2026-01-22T05:44:56.664" v="37" actId="255"/>
        <pc:sldMkLst>
          <pc:docMk/>
          <pc:sldMk cId="1587931589" sldId="293"/>
        </pc:sldMkLst>
        <pc:spChg chg="mod">
          <ac:chgData name="Abby Teh" userId="c416d4b056fb18ac" providerId="LiveId" clId="{3A55A265-CFDF-42FF-85DF-FC876AA745ED}" dt="2026-01-22T05:44:38.352" v="35" actId="113"/>
          <ac:spMkLst>
            <pc:docMk/>
            <pc:sldMk cId="1587931589" sldId="293"/>
            <ac:spMk id="2" creationId="{CAE890FF-CDF6-0ADE-7565-70CB66032140}"/>
          </ac:spMkLst>
        </pc:spChg>
        <pc:spChg chg="mod">
          <ac:chgData name="Abby Teh" userId="c416d4b056fb18ac" providerId="LiveId" clId="{3A55A265-CFDF-42FF-85DF-FC876AA745ED}" dt="2026-01-22T05:44:56.664" v="37" actId="255"/>
          <ac:spMkLst>
            <pc:docMk/>
            <pc:sldMk cId="1587931589" sldId="293"/>
            <ac:spMk id="3" creationId="{315CB177-A902-DD2F-5CAF-EB95CD63A990}"/>
          </ac:spMkLst>
        </pc:spChg>
      </pc:sldChg>
      <pc:sldChg chg="modSp new mod">
        <pc:chgData name="Abby Teh" userId="c416d4b056fb18ac" providerId="LiveId" clId="{3A55A265-CFDF-42FF-85DF-FC876AA745ED}" dt="2026-01-22T05:46:00.157" v="48" actId="14100"/>
        <pc:sldMkLst>
          <pc:docMk/>
          <pc:sldMk cId="3950664367" sldId="294"/>
        </pc:sldMkLst>
        <pc:spChg chg="mod">
          <ac:chgData name="Abby Teh" userId="c416d4b056fb18ac" providerId="LiveId" clId="{3A55A265-CFDF-42FF-85DF-FC876AA745ED}" dt="2026-01-22T05:45:29.112" v="42" actId="255"/>
          <ac:spMkLst>
            <pc:docMk/>
            <pc:sldMk cId="3950664367" sldId="294"/>
            <ac:spMk id="2" creationId="{D7538973-C921-9CC0-CF61-D8B3D1E7674B}"/>
          </ac:spMkLst>
        </pc:spChg>
        <pc:spChg chg="mod">
          <ac:chgData name="Abby Teh" userId="c416d4b056fb18ac" providerId="LiveId" clId="{3A55A265-CFDF-42FF-85DF-FC876AA745ED}" dt="2026-01-22T05:46:00.157" v="48" actId="14100"/>
          <ac:spMkLst>
            <pc:docMk/>
            <pc:sldMk cId="3950664367" sldId="294"/>
            <ac:spMk id="3" creationId="{BFEF0B8D-CBFC-F4AF-98EF-5786F9C17613}"/>
          </ac:spMkLst>
        </pc:spChg>
      </pc:sldChg>
      <pc:sldChg chg="modSp new mod">
        <pc:chgData name="Abby Teh" userId="c416d4b056fb18ac" providerId="LiveId" clId="{3A55A265-CFDF-42FF-85DF-FC876AA745ED}" dt="2026-01-25T18:48:54.956" v="2077" actId="14100"/>
        <pc:sldMkLst>
          <pc:docMk/>
          <pc:sldMk cId="1150048954" sldId="295"/>
        </pc:sldMkLst>
        <pc:spChg chg="mod">
          <ac:chgData name="Abby Teh" userId="c416d4b056fb18ac" providerId="LiveId" clId="{3A55A265-CFDF-42FF-85DF-FC876AA745ED}" dt="2026-01-25T16:14:21.768" v="741" actId="255"/>
          <ac:spMkLst>
            <pc:docMk/>
            <pc:sldMk cId="1150048954" sldId="295"/>
            <ac:spMk id="2" creationId="{FD58EFD3-BE13-2C33-2746-70C8859FD20A}"/>
          </ac:spMkLst>
        </pc:spChg>
        <pc:spChg chg="mod">
          <ac:chgData name="Abby Teh" userId="c416d4b056fb18ac" providerId="LiveId" clId="{3A55A265-CFDF-42FF-85DF-FC876AA745ED}" dt="2026-01-25T18:48:54.956" v="2077" actId="14100"/>
          <ac:spMkLst>
            <pc:docMk/>
            <pc:sldMk cId="1150048954" sldId="295"/>
            <ac:spMk id="3" creationId="{8BB03D31-9F6B-2BC0-CD4C-E931307C3538}"/>
          </ac:spMkLst>
        </pc:spChg>
      </pc:sldChg>
      <pc:sldChg chg="modSp new mod">
        <pc:chgData name="Abby Teh" userId="c416d4b056fb18ac" providerId="LiveId" clId="{3A55A265-CFDF-42FF-85DF-FC876AA745ED}" dt="2026-01-25T18:43:40.562" v="2056" actId="14100"/>
        <pc:sldMkLst>
          <pc:docMk/>
          <pc:sldMk cId="3014772007" sldId="296"/>
        </pc:sldMkLst>
        <pc:spChg chg="mod">
          <ac:chgData name="Abby Teh" userId="c416d4b056fb18ac" providerId="LiveId" clId="{3A55A265-CFDF-42FF-85DF-FC876AA745ED}" dt="2026-01-25T18:25:40.133" v="862" actId="255"/>
          <ac:spMkLst>
            <pc:docMk/>
            <pc:sldMk cId="3014772007" sldId="296"/>
            <ac:spMk id="2" creationId="{D4ED6581-622A-D57F-9C37-239312ECE0DE}"/>
          </ac:spMkLst>
        </pc:spChg>
        <pc:spChg chg="mod">
          <ac:chgData name="Abby Teh" userId="c416d4b056fb18ac" providerId="LiveId" clId="{3A55A265-CFDF-42FF-85DF-FC876AA745ED}" dt="2026-01-25T18:43:40.562" v="2056" actId="14100"/>
          <ac:spMkLst>
            <pc:docMk/>
            <pc:sldMk cId="3014772007" sldId="296"/>
            <ac:spMk id="3" creationId="{D892B9FB-6732-A6C4-D338-0012021A431F}"/>
          </ac:spMkLst>
        </pc:spChg>
      </pc:sldChg>
      <pc:sldChg chg="modSp new mod">
        <pc:chgData name="Abby Teh" userId="c416d4b056fb18ac" providerId="LiveId" clId="{3A55A265-CFDF-42FF-85DF-FC876AA745ED}" dt="2026-01-25T18:43:30.642" v="2055" actId="14100"/>
        <pc:sldMkLst>
          <pc:docMk/>
          <pc:sldMk cId="2877450581" sldId="297"/>
        </pc:sldMkLst>
        <pc:spChg chg="mod">
          <ac:chgData name="Abby Teh" userId="c416d4b056fb18ac" providerId="LiveId" clId="{3A55A265-CFDF-42FF-85DF-FC876AA745ED}" dt="2026-01-25T18:39:25.481" v="1853" actId="255"/>
          <ac:spMkLst>
            <pc:docMk/>
            <pc:sldMk cId="2877450581" sldId="297"/>
            <ac:spMk id="2" creationId="{A51511AD-C407-9E88-E0FD-ED326A9579EA}"/>
          </ac:spMkLst>
        </pc:spChg>
        <pc:spChg chg="mod">
          <ac:chgData name="Abby Teh" userId="c416d4b056fb18ac" providerId="LiveId" clId="{3A55A265-CFDF-42FF-85DF-FC876AA745ED}" dt="2026-01-25T18:43:30.642" v="2055" actId="14100"/>
          <ac:spMkLst>
            <pc:docMk/>
            <pc:sldMk cId="2877450581" sldId="297"/>
            <ac:spMk id="3" creationId="{96B822CC-93F3-95BC-4765-EDC7BA65B12C}"/>
          </ac:spMkLst>
        </pc:spChg>
      </pc:sldChg>
      <pc:sldChg chg="modSp new mod">
        <pc:chgData name="Abby Teh" userId="c416d4b056fb18ac" providerId="LiveId" clId="{3A55A265-CFDF-42FF-85DF-FC876AA745ED}" dt="2026-01-25T18:44:40.984" v="2072" actId="115"/>
        <pc:sldMkLst>
          <pc:docMk/>
          <pc:sldMk cId="2388203017" sldId="298"/>
        </pc:sldMkLst>
        <pc:spChg chg="mod">
          <ac:chgData name="Abby Teh" userId="c416d4b056fb18ac" providerId="LiveId" clId="{3A55A265-CFDF-42FF-85DF-FC876AA745ED}" dt="2026-01-25T18:39:41.970" v="1857" actId="255"/>
          <ac:spMkLst>
            <pc:docMk/>
            <pc:sldMk cId="2388203017" sldId="298"/>
            <ac:spMk id="2" creationId="{18B574D4-3B74-645D-7156-8312030BEB9C}"/>
          </ac:spMkLst>
        </pc:spChg>
        <pc:spChg chg="mod">
          <ac:chgData name="Abby Teh" userId="c416d4b056fb18ac" providerId="LiveId" clId="{3A55A265-CFDF-42FF-85DF-FC876AA745ED}" dt="2026-01-25T18:44:40.984" v="2072" actId="115"/>
          <ac:spMkLst>
            <pc:docMk/>
            <pc:sldMk cId="2388203017" sldId="298"/>
            <ac:spMk id="3" creationId="{6F910DB5-8720-EB2A-5797-4A3434B0C663}"/>
          </ac:spMkLst>
        </pc:spChg>
      </pc:sldChg>
      <pc:sldChg chg="addSp modSp new mod">
        <pc:chgData name="Abby Teh" userId="c416d4b056fb18ac" providerId="LiveId" clId="{3A55A265-CFDF-42FF-85DF-FC876AA745ED}" dt="2026-01-25T19:04:20.475" v="2397" actId="255"/>
        <pc:sldMkLst>
          <pc:docMk/>
          <pc:sldMk cId="3650607510" sldId="299"/>
        </pc:sldMkLst>
        <pc:spChg chg="mod">
          <ac:chgData name="Abby Teh" userId="c416d4b056fb18ac" providerId="LiveId" clId="{3A55A265-CFDF-42FF-85DF-FC876AA745ED}" dt="2026-01-25T18:52:23.187" v="2122" actId="113"/>
          <ac:spMkLst>
            <pc:docMk/>
            <pc:sldMk cId="3650607510" sldId="299"/>
            <ac:spMk id="2" creationId="{9BEC37DB-37B0-EDFD-75F7-89B3848DD67F}"/>
          </ac:spMkLst>
        </pc:spChg>
        <pc:spChg chg="mod">
          <ac:chgData name="Abby Teh" userId="c416d4b056fb18ac" providerId="LiveId" clId="{3A55A265-CFDF-42FF-85DF-FC876AA745ED}" dt="2026-01-25T19:04:20.475" v="2397" actId="255"/>
          <ac:spMkLst>
            <pc:docMk/>
            <pc:sldMk cId="3650607510" sldId="299"/>
            <ac:spMk id="3" creationId="{7B33E584-B997-23FB-3E26-458D488D0314}"/>
          </ac:spMkLst>
        </pc:spChg>
        <pc:picChg chg="add mod">
          <ac:chgData name="Abby Teh" userId="c416d4b056fb18ac" providerId="LiveId" clId="{3A55A265-CFDF-42FF-85DF-FC876AA745ED}" dt="2026-01-25T19:04:06.172" v="2393" actId="14100"/>
          <ac:picMkLst>
            <pc:docMk/>
            <pc:sldMk cId="3650607510" sldId="299"/>
            <ac:picMk id="4" creationId="{1FBC7DBD-93A9-0A59-22D6-A5077DD356BE}"/>
          </ac:picMkLst>
        </pc:picChg>
      </pc:sldChg>
      <pc:sldChg chg="modSp new del mod">
        <pc:chgData name="Abby Teh" userId="c416d4b056fb18ac" providerId="LiveId" clId="{3A55A265-CFDF-42FF-85DF-FC876AA745ED}" dt="2026-01-25T19:19:59.739" v="2475" actId="2696"/>
        <pc:sldMkLst>
          <pc:docMk/>
          <pc:sldMk cId="419515870" sldId="300"/>
        </pc:sldMkLst>
        <pc:spChg chg="mod">
          <ac:chgData name="Abby Teh" userId="c416d4b056fb18ac" providerId="LiveId" clId="{3A55A265-CFDF-42FF-85DF-FC876AA745ED}" dt="2026-01-25T18:55:37.578" v="2364" actId="255"/>
          <ac:spMkLst>
            <pc:docMk/>
            <pc:sldMk cId="419515870" sldId="300"/>
            <ac:spMk id="2" creationId="{BFB9258C-2D5A-97BE-AF86-B1B51022554E}"/>
          </ac:spMkLst>
        </pc:spChg>
        <pc:spChg chg="mod">
          <ac:chgData name="Abby Teh" userId="c416d4b056fb18ac" providerId="LiveId" clId="{3A55A265-CFDF-42FF-85DF-FC876AA745ED}" dt="2026-01-25T18:55:46.777" v="2366" actId="14100"/>
          <ac:spMkLst>
            <pc:docMk/>
            <pc:sldMk cId="419515870" sldId="300"/>
            <ac:spMk id="3" creationId="{BE3A38E4-387B-F9CA-3AAA-6A98DFF619D9}"/>
          </ac:spMkLst>
        </pc:spChg>
      </pc:sldChg>
      <pc:sldChg chg="addSp delSp modSp new mod">
        <pc:chgData name="Abby Teh" userId="c416d4b056fb18ac" providerId="LiveId" clId="{3A55A265-CFDF-42FF-85DF-FC876AA745ED}" dt="2026-01-25T19:07:17.465" v="2414" actId="255"/>
        <pc:sldMkLst>
          <pc:docMk/>
          <pc:sldMk cId="2799261286" sldId="301"/>
        </pc:sldMkLst>
        <pc:spChg chg="mod">
          <ac:chgData name="Abby Teh" userId="c416d4b056fb18ac" providerId="LiveId" clId="{3A55A265-CFDF-42FF-85DF-FC876AA745ED}" dt="2026-01-25T19:07:17.465" v="2414" actId="255"/>
          <ac:spMkLst>
            <pc:docMk/>
            <pc:sldMk cId="2799261286" sldId="301"/>
            <ac:spMk id="2" creationId="{8434E1D7-5B74-7CAF-5595-BA6C0033065B}"/>
          </ac:spMkLst>
        </pc:spChg>
        <pc:spChg chg="del">
          <ac:chgData name="Abby Teh" userId="c416d4b056fb18ac" providerId="LiveId" clId="{3A55A265-CFDF-42FF-85DF-FC876AA745ED}" dt="2026-01-25T19:06:08.547" v="2398"/>
          <ac:spMkLst>
            <pc:docMk/>
            <pc:sldMk cId="2799261286" sldId="301"/>
            <ac:spMk id="3" creationId="{BDFF1930-A7DD-89BB-2DBB-8F8D7222AD82}"/>
          </ac:spMkLst>
        </pc:spChg>
        <pc:picChg chg="add mod">
          <ac:chgData name="Abby Teh" userId="c416d4b056fb18ac" providerId="LiveId" clId="{3A55A265-CFDF-42FF-85DF-FC876AA745ED}" dt="2026-01-25T19:06:55.114" v="2409" actId="1076"/>
          <ac:picMkLst>
            <pc:docMk/>
            <pc:sldMk cId="2799261286" sldId="301"/>
            <ac:picMk id="4" creationId="{481C2B4D-48C3-0CB4-5141-680D2CAC94C0}"/>
          </ac:picMkLst>
        </pc:picChg>
        <pc:picChg chg="add mod">
          <ac:chgData name="Abby Teh" userId="c416d4b056fb18ac" providerId="LiveId" clId="{3A55A265-CFDF-42FF-85DF-FC876AA745ED}" dt="2026-01-25T19:06:57.491" v="2411" actId="14100"/>
          <ac:picMkLst>
            <pc:docMk/>
            <pc:sldMk cId="2799261286" sldId="301"/>
            <ac:picMk id="5" creationId="{DC39BDC0-8CCC-8223-65E2-B46FBBEE4477}"/>
          </ac:picMkLst>
        </pc:picChg>
      </pc:sldChg>
      <pc:sldChg chg="new del">
        <pc:chgData name="Abby Teh" userId="c416d4b056fb18ac" providerId="LiveId" clId="{3A55A265-CFDF-42FF-85DF-FC876AA745ED}" dt="2026-01-25T19:11:46.206" v="2422" actId="2696"/>
        <pc:sldMkLst>
          <pc:docMk/>
          <pc:sldMk cId="2646438246" sldId="302"/>
        </pc:sldMkLst>
      </pc:sldChg>
      <pc:sldChg chg="add del setBg">
        <pc:chgData name="Abby Teh" userId="c416d4b056fb18ac" providerId="LiveId" clId="{3A55A265-CFDF-42FF-85DF-FC876AA745ED}" dt="2026-01-25T19:20:02.543" v="2476" actId="2696"/>
        <pc:sldMkLst>
          <pc:docMk/>
          <pc:sldMk cId="29603794" sldId="303"/>
        </pc:sldMkLst>
      </pc:sldChg>
      <pc:sldChg chg="addSp delSp modSp new del">
        <pc:chgData name="Abby Teh" userId="c416d4b056fb18ac" providerId="LiveId" clId="{3A55A265-CFDF-42FF-85DF-FC876AA745ED}" dt="2026-01-25T19:33:02.207" v="2524" actId="2696"/>
        <pc:sldMkLst>
          <pc:docMk/>
          <pc:sldMk cId="153157924" sldId="304"/>
        </pc:sldMkLst>
        <pc:spChg chg="del">
          <ac:chgData name="Abby Teh" userId="c416d4b056fb18ac" providerId="LiveId" clId="{3A55A265-CFDF-42FF-85DF-FC876AA745ED}" dt="2026-01-25T19:27:21.245" v="2522"/>
          <ac:spMkLst>
            <pc:docMk/>
            <pc:sldMk cId="153157924" sldId="304"/>
            <ac:spMk id="3" creationId="{33D4E203-67C2-37D7-46C7-9A662FA5C8DC}"/>
          </ac:spMkLst>
        </pc:spChg>
        <pc:picChg chg="add mod">
          <ac:chgData name="Abby Teh" userId="c416d4b056fb18ac" providerId="LiveId" clId="{3A55A265-CFDF-42FF-85DF-FC876AA745ED}" dt="2026-01-25T19:27:23.606" v="2523" actId="1076"/>
          <ac:picMkLst>
            <pc:docMk/>
            <pc:sldMk cId="153157924" sldId="304"/>
            <ac:picMk id="2050" creationId="{A92ED3CE-4FCF-2A40-CB3C-3F8DBDA6AF84}"/>
          </ac:picMkLst>
        </pc:picChg>
      </pc:sldChg>
      <pc:sldChg chg="modSp new mod">
        <pc:chgData name="Abby Teh" userId="c416d4b056fb18ac" providerId="LiveId" clId="{3A55A265-CFDF-42FF-85DF-FC876AA745ED}" dt="2026-01-25T19:23:51.382" v="2509" actId="255"/>
        <pc:sldMkLst>
          <pc:docMk/>
          <pc:sldMk cId="3737225754" sldId="305"/>
        </pc:sldMkLst>
        <pc:spChg chg="mod">
          <ac:chgData name="Abby Teh" userId="c416d4b056fb18ac" providerId="LiveId" clId="{3A55A265-CFDF-42FF-85DF-FC876AA745ED}" dt="2026-01-25T19:23:51.382" v="2509" actId="255"/>
          <ac:spMkLst>
            <pc:docMk/>
            <pc:sldMk cId="3737225754" sldId="305"/>
            <ac:spMk id="2" creationId="{832D9AF8-400B-9FC0-AEE5-3E6F38850855}"/>
          </ac:spMkLst>
        </pc:spChg>
        <pc:spChg chg="mod">
          <ac:chgData name="Abby Teh" userId="c416d4b056fb18ac" providerId="LiveId" clId="{3A55A265-CFDF-42FF-85DF-FC876AA745ED}" dt="2026-01-25T19:23:26.073" v="2493" actId="5793"/>
          <ac:spMkLst>
            <pc:docMk/>
            <pc:sldMk cId="3737225754" sldId="305"/>
            <ac:spMk id="3" creationId="{BAD5549A-1E99-60BA-D1B9-0379DF247D58}"/>
          </ac:spMkLst>
        </pc:spChg>
      </pc:sldChg>
      <pc:sldChg chg="addSp delSp modSp new mod setBg">
        <pc:chgData name="Abby Teh" userId="c416d4b056fb18ac" providerId="LiveId" clId="{3A55A265-CFDF-42FF-85DF-FC876AA745ED}" dt="2026-01-25T19:37:16.886" v="2566" actId="5793"/>
        <pc:sldMkLst>
          <pc:docMk/>
          <pc:sldMk cId="4007530744" sldId="306"/>
        </pc:sldMkLst>
        <pc:spChg chg="mod">
          <ac:chgData name="Abby Teh" userId="c416d4b056fb18ac" providerId="LiveId" clId="{3A55A265-CFDF-42FF-85DF-FC876AA745ED}" dt="2026-01-25T19:37:16.886" v="2566" actId="5793"/>
          <ac:spMkLst>
            <pc:docMk/>
            <pc:sldMk cId="4007530744" sldId="306"/>
            <ac:spMk id="2" creationId="{B8F6BAFA-706E-B27F-D46F-EC24A83900B9}"/>
          </ac:spMkLst>
        </pc:spChg>
        <pc:spChg chg="del">
          <ac:chgData name="Abby Teh" userId="c416d4b056fb18ac" providerId="LiveId" clId="{3A55A265-CFDF-42FF-85DF-FC876AA745ED}" dt="2026-01-25T19:35:19.171" v="2534"/>
          <ac:spMkLst>
            <pc:docMk/>
            <pc:sldMk cId="4007530744" sldId="306"/>
            <ac:spMk id="3" creationId="{FCE39073-96BA-F4EE-BAD0-61B355243DD4}"/>
          </ac:spMkLst>
        </pc:spChg>
        <pc:spChg chg="add del">
          <ac:chgData name="Abby Teh" userId="c416d4b056fb18ac" providerId="LiveId" clId="{3A55A265-CFDF-42FF-85DF-FC876AA745ED}" dt="2026-01-25T19:37:15.180" v="2564" actId="26606"/>
          <ac:spMkLst>
            <pc:docMk/>
            <pc:sldMk cId="4007530744" sldId="306"/>
            <ac:spMk id="11" creationId="{F72DC8D9-B960-4183-9246-80191C6198A9}"/>
          </ac:spMkLst>
        </pc:spChg>
        <pc:spChg chg="add del">
          <ac:chgData name="Abby Teh" userId="c416d4b056fb18ac" providerId="LiveId" clId="{3A55A265-CFDF-42FF-85DF-FC876AA745ED}" dt="2026-01-25T19:37:15.180" v="2564" actId="26606"/>
          <ac:spMkLst>
            <pc:docMk/>
            <pc:sldMk cId="4007530744" sldId="306"/>
            <ac:spMk id="13" creationId="{4551A43E-7088-412E-A6DF-23F2C11281B2}"/>
          </ac:spMkLst>
        </pc:spChg>
        <pc:spChg chg="add del">
          <ac:chgData name="Abby Teh" userId="c416d4b056fb18ac" providerId="LiveId" clId="{3A55A265-CFDF-42FF-85DF-FC876AA745ED}" dt="2026-01-25T19:37:15.180" v="2564" actId="26606"/>
          <ac:spMkLst>
            <pc:docMk/>
            <pc:sldMk cId="4007530744" sldId="306"/>
            <ac:spMk id="15" creationId="{34459BEC-7041-4E67-BB9B-333ACA6029CE}"/>
          </ac:spMkLst>
        </pc:spChg>
        <pc:spChg chg="add del">
          <ac:chgData name="Abby Teh" userId="c416d4b056fb18ac" providerId="LiveId" clId="{3A55A265-CFDF-42FF-85DF-FC876AA745ED}" dt="2026-01-25T19:37:15.180" v="2564" actId="26606"/>
          <ac:spMkLst>
            <pc:docMk/>
            <pc:sldMk cId="4007530744" sldId="306"/>
            <ac:spMk id="17" creationId="{1C2329F2-5CEA-49CC-9F1D-D9C21FC6CA28}"/>
          </ac:spMkLst>
        </pc:spChg>
        <pc:spChg chg="add del">
          <ac:chgData name="Abby Teh" userId="c416d4b056fb18ac" providerId="LiveId" clId="{3A55A265-CFDF-42FF-85DF-FC876AA745ED}" dt="2026-01-25T19:37:15.180" v="2564" actId="26606"/>
          <ac:spMkLst>
            <pc:docMk/>
            <pc:sldMk cId="4007530744" sldId="306"/>
            <ac:spMk id="19" creationId="{0B7841EF-DD0E-4D94-A68E-DA25839D42AA}"/>
          </ac:spMkLst>
        </pc:spChg>
        <pc:spChg chg="add del">
          <ac:chgData name="Abby Teh" userId="c416d4b056fb18ac" providerId="LiveId" clId="{3A55A265-CFDF-42FF-85DF-FC876AA745ED}" dt="2026-01-25T19:37:15.180" v="2564" actId="26606"/>
          <ac:spMkLst>
            <pc:docMk/>
            <pc:sldMk cId="4007530744" sldId="306"/>
            <ac:spMk id="21" creationId="{A8907863-955B-4203-8A69-1C67119437C3}"/>
          </ac:spMkLst>
        </pc:spChg>
        <pc:picChg chg="add mod">
          <ac:chgData name="Abby Teh" userId="c416d4b056fb18ac" providerId="LiveId" clId="{3A55A265-CFDF-42FF-85DF-FC876AA745ED}" dt="2026-01-25T19:37:15.180" v="2564" actId="26606"/>
          <ac:picMkLst>
            <pc:docMk/>
            <pc:sldMk cId="4007530744" sldId="306"/>
            <ac:picMk id="4" creationId="{CFC1A750-A1B3-76CD-344A-E2FF7F36AC47}"/>
          </ac:picMkLst>
        </pc:picChg>
        <pc:picChg chg="add mod ord">
          <ac:chgData name="Abby Teh" userId="c416d4b056fb18ac" providerId="LiveId" clId="{3A55A265-CFDF-42FF-85DF-FC876AA745ED}" dt="2026-01-25T19:37:15.180" v="2564" actId="26606"/>
          <ac:picMkLst>
            <pc:docMk/>
            <pc:sldMk cId="4007530744" sldId="306"/>
            <ac:picMk id="5" creationId="{6682EF08-D2A0-56D0-4224-828431C98101}"/>
          </ac:picMkLst>
        </pc:picChg>
        <pc:picChg chg="add mod">
          <ac:chgData name="Abby Teh" userId="c416d4b056fb18ac" providerId="LiveId" clId="{3A55A265-CFDF-42FF-85DF-FC876AA745ED}" dt="2026-01-25T19:37:15.180" v="2564" actId="26606"/>
          <ac:picMkLst>
            <pc:docMk/>
            <pc:sldMk cId="4007530744" sldId="306"/>
            <ac:picMk id="6" creationId="{6CE8965D-C575-F371-C2E4-4984673A7132}"/>
          </ac:picMkLst>
        </pc:picChg>
      </pc:sldChg>
      <pc:sldChg chg="new del">
        <pc:chgData name="Abby Teh" userId="c416d4b056fb18ac" providerId="LiveId" clId="{3A55A265-CFDF-42FF-85DF-FC876AA745ED}" dt="2026-01-25T19:41:10.268" v="2574" actId="2696"/>
        <pc:sldMkLst>
          <pc:docMk/>
          <pc:sldMk cId="1455354539" sldId="307"/>
        </pc:sldMkLst>
      </pc:sldChg>
      <pc:sldChg chg="modSp add mod">
        <pc:chgData name="Abby Teh" userId="c416d4b056fb18ac" providerId="LiveId" clId="{3A55A265-CFDF-42FF-85DF-FC876AA745ED}" dt="2026-01-25T19:50:10.624" v="2613" actId="27636"/>
        <pc:sldMkLst>
          <pc:docMk/>
          <pc:sldMk cId="1240194799" sldId="311"/>
        </pc:sldMkLst>
        <pc:spChg chg="mod">
          <ac:chgData name="Abby Teh" userId="c416d4b056fb18ac" providerId="LiveId" clId="{3A55A265-CFDF-42FF-85DF-FC876AA745ED}" dt="2026-01-25T19:50:10.624" v="2613" actId="27636"/>
          <ac:spMkLst>
            <pc:docMk/>
            <pc:sldMk cId="1240194799" sldId="311"/>
            <ac:spMk id="3" creationId="{704E6369-1B55-4186-A90F-85C1201FB538}"/>
          </ac:spMkLst>
        </pc:spChg>
      </pc:sldChg>
      <pc:sldChg chg="modSp add mod">
        <pc:chgData name="Abby Teh" userId="c416d4b056fb18ac" providerId="LiveId" clId="{3A55A265-CFDF-42FF-85DF-FC876AA745ED}" dt="2026-01-25T19:40:30.927" v="2573" actId="255"/>
        <pc:sldMkLst>
          <pc:docMk/>
          <pc:sldMk cId="1404497398" sldId="312"/>
        </pc:sldMkLst>
        <pc:spChg chg="mod">
          <ac:chgData name="Abby Teh" userId="c416d4b056fb18ac" providerId="LiveId" clId="{3A55A265-CFDF-42FF-85DF-FC876AA745ED}" dt="2026-01-25T19:40:30.927" v="2573" actId="255"/>
          <ac:spMkLst>
            <pc:docMk/>
            <pc:sldMk cId="1404497398" sldId="312"/>
            <ac:spMk id="3" creationId="{F5969D82-2A7D-4D78-BAF7-3F515426707F}"/>
          </ac:spMkLst>
        </pc:spChg>
      </pc:sldChg>
      <pc:sldChg chg="modSp new mod">
        <pc:chgData name="Abby Teh" userId="c416d4b056fb18ac" providerId="LiveId" clId="{3A55A265-CFDF-42FF-85DF-FC876AA745ED}" dt="2026-01-25T19:52:50.760" v="2616" actId="1076"/>
        <pc:sldMkLst>
          <pc:docMk/>
          <pc:sldMk cId="2277498925" sldId="313"/>
        </pc:sldMkLst>
        <pc:spChg chg="mod">
          <ac:chgData name="Abby Teh" userId="c416d4b056fb18ac" providerId="LiveId" clId="{3A55A265-CFDF-42FF-85DF-FC876AA745ED}" dt="2026-01-25T19:41:51.789" v="2578" actId="255"/>
          <ac:spMkLst>
            <pc:docMk/>
            <pc:sldMk cId="2277498925" sldId="313"/>
            <ac:spMk id="2" creationId="{4B753E79-FFBC-BC32-5B80-F7EA26BF93C0}"/>
          </ac:spMkLst>
        </pc:spChg>
        <pc:spChg chg="mod">
          <ac:chgData name="Abby Teh" userId="c416d4b056fb18ac" providerId="LiveId" clId="{3A55A265-CFDF-42FF-85DF-FC876AA745ED}" dt="2026-01-25T19:52:50.760" v="2616" actId="1076"/>
          <ac:spMkLst>
            <pc:docMk/>
            <pc:sldMk cId="2277498925" sldId="313"/>
            <ac:spMk id="3" creationId="{2C3A5B95-73AE-44B4-6211-021A4DDB82C2}"/>
          </ac:spMkLst>
        </pc:spChg>
      </pc:sldChg>
      <pc:sldChg chg="modSp add mod">
        <pc:chgData name="Abby Teh" userId="c416d4b056fb18ac" providerId="LiveId" clId="{3A55A265-CFDF-42FF-85DF-FC876AA745ED}" dt="2026-01-25T19:53:35.878" v="2622" actId="14100"/>
        <pc:sldMkLst>
          <pc:docMk/>
          <pc:sldMk cId="319931050" sldId="338"/>
        </pc:sldMkLst>
        <pc:spChg chg="mod">
          <ac:chgData name="Abby Teh" userId="c416d4b056fb18ac" providerId="LiveId" clId="{3A55A265-CFDF-42FF-85DF-FC876AA745ED}" dt="2026-01-25T19:53:35.878" v="2622" actId="14100"/>
          <ac:spMkLst>
            <pc:docMk/>
            <pc:sldMk cId="319931050" sldId="338"/>
            <ac:spMk id="3" creationId="{14077078-06C9-4A5A-8FE2-B26CD5846C06}"/>
          </ac:spMkLst>
        </pc:spChg>
        <pc:picChg chg="mod">
          <ac:chgData name="Abby Teh" userId="c416d4b056fb18ac" providerId="LiveId" clId="{3A55A265-CFDF-42FF-85DF-FC876AA745ED}" dt="2026-01-25T19:53:30.406" v="2620" actId="14100"/>
          <ac:picMkLst>
            <pc:docMk/>
            <pc:sldMk cId="319931050" sldId="338"/>
            <ac:picMk id="7" creationId="{EEF00558-C633-4BE4-8A30-FE2E3980F432}"/>
          </ac:picMkLst>
        </pc:picChg>
      </pc:sldChg>
      <pc:sldChg chg="new del">
        <pc:chgData name="Abby Teh" userId="c416d4b056fb18ac" providerId="LiveId" clId="{3A55A265-CFDF-42FF-85DF-FC876AA745ED}" dt="2026-01-25T19:47:36.143" v="2597" actId="2696"/>
        <pc:sldMkLst>
          <pc:docMk/>
          <pc:sldMk cId="4117363980" sldId="339"/>
        </pc:sldMkLst>
      </pc:sldChg>
      <pc:sldChg chg="modSp add del mod setBg">
        <pc:chgData name="Abby Teh" userId="c416d4b056fb18ac" providerId="LiveId" clId="{3A55A265-CFDF-42FF-85DF-FC876AA745ED}" dt="2026-01-25T19:48:49.534" v="2606" actId="2696"/>
        <pc:sldMkLst>
          <pc:docMk/>
          <pc:sldMk cId="3120733262" sldId="340"/>
        </pc:sldMkLst>
        <pc:spChg chg="mod">
          <ac:chgData name="Abby Teh" userId="c416d4b056fb18ac" providerId="LiveId" clId="{3A55A265-CFDF-42FF-85DF-FC876AA745ED}" dt="2026-01-25T19:47:14.473" v="2594" actId="122"/>
          <ac:spMkLst>
            <pc:docMk/>
            <pc:sldMk cId="3120733262" sldId="340"/>
            <ac:spMk id="2" creationId="{3036E44D-A18E-0981-E7EE-387CB83D8DF2}"/>
          </ac:spMkLst>
        </pc:spChg>
        <pc:graphicFrameChg chg="mod modGraphic">
          <ac:chgData name="Abby Teh" userId="c416d4b056fb18ac" providerId="LiveId" clId="{3A55A265-CFDF-42FF-85DF-FC876AA745ED}" dt="2026-01-25T19:47:47.448" v="2598" actId="255"/>
          <ac:graphicFrameMkLst>
            <pc:docMk/>
            <pc:sldMk cId="3120733262" sldId="340"/>
            <ac:graphicFrameMk id="5" creationId="{661A1C2B-5198-6C59-FC74-B44628724EA9}"/>
          </ac:graphicFrameMkLst>
        </pc:graphicFrameChg>
      </pc:sldChg>
      <pc:sldChg chg="modSp new mod">
        <pc:chgData name="Abby Teh" userId="c416d4b056fb18ac" providerId="LiveId" clId="{3A55A265-CFDF-42FF-85DF-FC876AA745ED}" dt="2026-01-25T19:49:07.021" v="2611" actId="14100"/>
        <pc:sldMkLst>
          <pc:docMk/>
          <pc:sldMk cId="1221275037" sldId="341"/>
        </pc:sldMkLst>
        <pc:spChg chg="mod">
          <ac:chgData name="Abby Teh" userId="c416d4b056fb18ac" providerId="LiveId" clId="{3A55A265-CFDF-42FF-85DF-FC876AA745ED}" dt="2026-01-25T19:48:18.281" v="2602" actId="255"/>
          <ac:spMkLst>
            <pc:docMk/>
            <pc:sldMk cId="1221275037" sldId="341"/>
            <ac:spMk id="2" creationId="{6BFF412A-7D8B-CFB2-5589-73FB5F3D8DF7}"/>
          </ac:spMkLst>
        </pc:spChg>
        <pc:spChg chg="mod">
          <ac:chgData name="Abby Teh" userId="c416d4b056fb18ac" providerId="LiveId" clId="{3A55A265-CFDF-42FF-85DF-FC876AA745ED}" dt="2026-01-25T19:49:07.021" v="2611" actId="14100"/>
          <ac:spMkLst>
            <pc:docMk/>
            <pc:sldMk cId="1221275037" sldId="341"/>
            <ac:spMk id="3" creationId="{AC892489-D22A-2DE8-F123-AABB4B7D8A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3AF2-24C7-484A-9DA1-EB80822A662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4C67-7E1B-42CB-AC56-F3BE0C02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5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3AF2-24C7-484A-9DA1-EB80822A662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4C67-7E1B-42CB-AC56-F3BE0C02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2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DA93AF2-24C7-484A-9DA1-EB80822A662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2BB4C67-7E1B-42CB-AC56-F3BE0C02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7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3AF2-24C7-484A-9DA1-EB80822A662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4C67-7E1B-42CB-AC56-F3BE0C02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1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A93AF2-24C7-484A-9DA1-EB80822A662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BB4C67-7E1B-42CB-AC56-F3BE0C02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56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3AF2-24C7-484A-9DA1-EB80822A662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4C67-7E1B-42CB-AC56-F3BE0C02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4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3AF2-24C7-484A-9DA1-EB80822A662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4C67-7E1B-42CB-AC56-F3BE0C02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1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3AF2-24C7-484A-9DA1-EB80822A662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4C67-7E1B-42CB-AC56-F3BE0C02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0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3AF2-24C7-484A-9DA1-EB80822A662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4C67-7E1B-42CB-AC56-F3BE0C02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8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3AF2-24C7-484A-9DA1-EB80822A662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4C67-7E1B-42CB-AC56-F3BE0C02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3AF2-24C7-484A-9DA1-EB80822A662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B4C67-7E1B-42CB-AC56-F3BE0C02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3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DA93AF2-24C7-484A-9DA1-EB80822A662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2BB4C67-7E1B-42CB-AC56-F3BE0C025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8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ED52-449B-711A-3179-3B548EC78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Is Your Sterilization Room Compliant, Efficient &amp; Safe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CB19A-999F-BDDD-A31D-49E715CE54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Infection Control in Dental Setting</a:t>
            </a:r>
          </a:p>
        </p:txBody>
      </p:sp>
    </p:spTree>
    <p:extLst>
      <p:ext uri="{BB962C8B-B14F-4D97-AF65-F5344CB8AC3E}">
        <p14:creationId xmlns:p14="http://schemas.microsoft.com/office/powerpoint/2010/main" val="416785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C2952-3F2D-424E-1477-5777AF01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14" y="284176"/>
            <a:ext cx="10886536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Categories of Patient-Care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735A-3FA1-F490-2EFE-A634FC0FA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Three categories:</a:t>
            </a:r>
          </a:p>
          <a:p>
            <a:pPr marL="0" indent="0">
              <a:buNone/>
            </a:pPr>
            <a:r>
              <a:rPr lang="en-US" sz="3600" dirty="0"/>
              <a:t>   1. Critical.</a:t>
            </a:r>
          </a:p>
          <a:p>
            <a:pPr marL="0" indent="0">
              <a:buNone/>
            </a:pPr>
            <a:r>
              <a:rPr lang="en-US" sz="3600" dirty="0"/>
              <a:t>   2. Semi-critical.</a:t>
            </a:r>
          </a:p>
          <a:p>
            <a:pPr marL="0" indent="0">
              <a:buNone/>
            </a:pPr>
            <a:r>
              <a:rPr lang="en-US" sz="3600" dirty="0"/>
              <a:t>   3. Noncritical.</a:t>
            </a:r>
          </a:p>
          <a:p>
            <a:pPr marL="0" indent="0">
              <a:buNone/>
            </a:pPr>
            <a:r>
              <a:rPr lang="en-US" sz="3600" dirty="0"/>
              <a:t>Based on intended use and the potential risk of disease transmission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7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161B-72C9-321D-E148-5F86F04B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Critical Items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E78C8-1E07-0C8F-AC8D-87EEC4796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191108"/>
            <a:ext cx="9784080" cy="43827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Penetrate soft tissue or contact bone or other normally sterile tissue.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Greatest risk of transmitting infection.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Must be heat sterilized between use, or sterile single-use, disposable devices must be used.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Examples: surgical instruments and periodontal scalers.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79B70-DD30-4BE1-BF23-47E2D116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Semi-critical Items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CFB4A-CCC3-C3CB-6CD5-9C5FBBE7E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Contact mucous membranes or non-intact skin (e.g., exposed skin that is chapped, abraded, or has dermatitis).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Lower risk of transmission.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While high-level disinfection is acceptable, sterilization is recommended and encouraged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Examples: mouth mirrors, amalgam condensers, and reusable impression trays.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2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40D86-2460-CED7-E787-E56E7898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0" y="284176"/>
            <a:ext cx="11938958" cy="150876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Semi-critical Items Special Considerations—Dental Handpieces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35DC-AC6A-F664-E4B6-F6F9CBEE6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562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Follow manufacturer’s instructions to safely reprocess dental handpieces and accessories (e.g., low-speed motor, reusable prophylaxis angles).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Clean and heat sterilize between patient uses.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600" dirty="0"/>
              <a:t> Do not subject the handpiece to high-level disinfection and </a:t>
            </a:r>
            <a:r>
              <a:rPr lang="en-US" sz="3600" dirty="0">
                <a:solidFill>
                  <a:srgbClr val="FF0000"/>
                </a:solidFill>
              </a:rPr>
              <a:t>do not </a:t>
            </a:r>
            <a:r>
              <a:rPr lang="en-US" sz="3600" dirty="0"/>
              <a:t>simply wipe the surface with a low-level disinfectant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8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71AA-F223-8446-D95C-2A85B992A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Dental Handpieces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2CEF8-BD74-213B-B1F2-E8D5CFA7B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51" y="2011680"/>
            <a:ext cx="8298611" cy="456214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Studies have shown that internal surfaces of these devices may become contaminated</a:t>
            </a:r>
          </a:p>
          <a:p>
            <a:r>
              <a:rPr lang="en-US" sz="3600" dirty="0"/>
              <a:t>The CDC states that if a motor is connected to air or water, it must be sterilized</a:t>
            </a:r>
          </a:p>
          <a:p>
            <a:r>
              <a:rPr lang="en-US" sz="3600" dirty="0"/>
              <a:t>Handpieces used in the US </a:t>
            </a:r>
            <a:r>
              <a:rPr lang="en-US" sz="3600" dirty="0">
                <a:solidFill>
                  <a:srgbClr val="FF0000"/>
                </a:solidFill>
              </a:rPr>
              <a:t>MUST be FDA registered </a:t>
            </a:r>
            <a:r>
              <a:rPr lang="en-US" sz="3600" dirty="0"/>
              <a:t>and most cheaper versions bought online are not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F6037E9-294E-0829-69F2-3978D648C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3" r="26826"/>
          <a:stretch/>
        </p:blipFill>
        <p:spPr bwMode="auto">
          <a:xfrm>
            <a:off x="8741610" y="2200183"/>
            <a:ext cx="3328401" cy="418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31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CB79-860E-CC83-BCEB-F8486780C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8" y="284176"/>
            <a:ext cx="11766430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Semi-critical Items Special Considerations—Digital Sensors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2A368-5635-44BB-4636-1AA27336E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51" y="2191108"/>
            <a:ext cx="8902460" cy="4666891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8500" dirty="0"/>
              <a:t>Follow manufacturer’s instructions to safely reprocess digital radiography equipment.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500" dirty="0"/>
              <a:t>Ideally, barrier protection should be used, followed by cleaning and heat sterilization or high-level disinfection between patients.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8500" dirty="0"/>
              <a:t> If the item cannot tolerate these procedures, then at minimum, barrier protection should be used, followed by cleaning and disinfection with an intermediate-level disinfectant between patients.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C9F57D-CED3-4407-5A98-26BCF2458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011" y="2812211"/>
            <a:ext cx="2828934" cy="254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048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7E5B-E854-A131-E34B-52DE3DE58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Non-critical Items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FF570-340B-15C7-6CC2-3BC1A17D3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156604"/>
            <a:ext cx="9784080" cy="42096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Contact intact skin.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Barrier protect or clean and disinfect (if visibly soiled) using a low to intermediate-level (i.e., tuberculocidal) disinfectant.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Examples: x-ray head or cone, facebows, blood pressure cuff.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6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07914-209D-407B-8AE9-0ECB5FA0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4" y="389745"/>
            <a:ext cx="10852749" cy="145404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Single-Use (Disposable) Devices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E6369-1B55-4186-A90F-85C1201F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4" y="1843791"/>
            <a:ext cx="7357403" cy="44970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3200" dirty="0"/>
              <a:t>Intended for use on one patient during a single procedure.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Usually not heat-tolerant.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Cannot be reliably cleaned.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dirty="0"/>
              <a:t> Do NOT reprocess.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Examples: syringe needles, prophylaxis cups, and plastic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orthodontic brackets.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442D38-0737-4195-8EC7-EF39AD389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r="11963" b="3"/>
          <a:stretch/>
        </p:blipFill>
        <p:spPr bwMode="auto">
          <a:xfrm>
            <a:off x="8375097" y="2154260"/>
            <a:ext cx="3392181" cy="418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19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80B-5C87-82BF-44FB-E654296B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284176"/>
            <a:ext cx="11421373" cy="1508760"/>
          </a:xfrm>
        </p:spPr>
        <p:txBody>
          <a:bodyPr>
            <a:normAutofit/>
          </a:bodyPr>
          <a:lstStyle/>
          <a:p>
            <a:r>
              <a:rPr lang="en-US" sz="4800" b="1" dirty="0"/>
              <a:t>Preventing sterilization disasters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FFCE4-F927-98C4-782A-52EA4693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398142"/>
            <a:ext cx="9784080" cy="3819777"/>
          </a:xfrm>
        </p:spPr>
        <p:txBody>
          <a:bodyPr>
            <a:normAutofit/>
          </a:bodyPr>
          <a:lstStyle/>
          <a:p>
            <a:r>
              <a:rPr lang="en-US" sz="3600" dirty="0"/>
              <a:t>Following CDC protocols for instrument processing is necessary to prevent this from happening in your office.</a:t>
            </a:r>
          </a:p>
          <a:p>
            <a:r>
              <a:rPr lang="en-US" sz="3600" dirty="0"/>
              <a:t>Do not use non-sterile instruments to the patient treatment procedure.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1919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BAF5-D8F0-547D-668D-871AEB11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6" y="284176"/>
            <a:ext cx="11697418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Instrument processing is not just </a:t>
            </a:r>
            <a:br>
              <a:rPr lang="en-US" sz="4800" b="1" dirty="0"/>
            </a:br>
            <a:r>
              <a:rPr lang="en-US" sz="4800" b="1" dirty="0"/>
              <a:t>about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B78C0-8B26-4551-6E45-2D543D272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563511" cy="456214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“Good Enough” mentality for instrument processing</a:t>
            </a:r>
          </a:p>
          <a:p>
            <a:r>
              <a:rPr lang="en-US" sz="3600" dirty="0"/>
              <a:t>Inefficient instrument processing is a bottleneck to productivity and profitability</a:t>
            </a:r>
          </a:p>
          <a:p>
            <a:r>
              <a:rPr lang="en-US" sz="3600" dirty="0"/>
              <a:t>Having sterile instruments ready for scheduled procedures is critical</a:t>
            </a:r>
          </a:p>
          <a:p>
            <a:pPr marL="0" indent="0">
              <a:buNone/>
            </a:pPr>
            <a:r>
              <a:rPr lang="en-US" sz="3600" dirty="0"/>
              <a:t>Instrument processing is essential to safe practice</a:t>
            </a:r>
          </a:p>
          <a:p>
            <a:pPr marL="0" indent="0">
              <a:buNone/>
            </a:pPr>
            <a:r>
              <a:rPr lang="en-US" sz="3600" dirty="0"/>
              <a:t>It’s also a key to a productive practice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5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72F06-1233-6F00-456E-1761396AB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STANDARS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0779A-B8F5-0F0A-081E-4026123E0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16" y="2087592"/>
            <a:ext cx="11283350" cy="477040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CDC</a:t>
            </a:r>
            <a:r>
              <a:rPr lang="en-US" sz="4000" dirty="0"/>
              <a:t> create standards – promotes health by preventing and controlling disease through research and makes recommendations. Their mission is to protect the public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</a:t>
            </a:r>
            <a:r>
              <a:rPr lang="en-US" sz="4000" b="1" dirty="0"/>
              <a:t>OSHA</a:t>
            </a:r>
            <a:r>
              <a:rPr lang="en-US" sz="4000" dirty="0"/>
              <a:t> – ensures safe working conditions for workers by setting and enforcing standards and by  providing training outreach, education and assistance.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/>
              <a:t>DENTAL BOARD</a:t>
            </a:r>
            <a:r>
              <a:rPr lang="en-US" sz="4000" dirty="0"/>
              <a:t>- created to protect the dental health interest of the public by regulating the dental and dental hygiene professions. Executes sanctions deemed necessary</a:t>
            </a:r>
          </a:p>
        </p:txBody>
      </p:sp>
    </p:spTree>
    <p:extLst>
      <p:ext uri="{BB962C8B-B14F-4D97-AF65-F5344CB8AC3E}">
        <p14:creationId xmlns:p14="http://schemas.microsoft.com/office/powerpoint/2010/main" val="1094835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ABAE-3240-5B19-5B1B-CBF3352AA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4" y="284176"/>
            <a:ext cx="11490385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Think of your sterilization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45016-D295-3012-87A3-F78F3A53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053" y="2208362"/>
            <a:ext cx="9140946" cy="4365462"/>
          </a:xfrm>
        </p:spPr>
        <p:txBody>
          <a:bodyPr>
            <a:normAutofit/>
          </a:bodyPr>
          <a:lstStyle/>
          <a:p>
            <a:r>
              <a:rPr lang="en-US" sz="3600" dirty="0"/>
              <a:t>Would you show your sterilization area to a patients?</a:t>
            </a:r>
          </a:p>
          <a:p>
            <a:r>
              <a:rPr lang="en-US" sz="3600" dirty="0"/>
              <a:t>Would you show your sterilization area to a potential employees?</a:t>
            </a:r>
          </a:p>
          <a:p>
            <a:r>
              <a:rPr lang="en-US" sz="3600" dirty="0"/>
              <a:t>What do assistant think about working in the sterilization area?</a:t>
            </a:r>
          </a:p>
        </p:txBody>
      </p:sp>
    </p:spTree>
    <p:extLst>
      <p:ext uri="{BB962C8B-B14F-4D97-AF65-F5344CB8AC3E}">
        <p14:creationId xmlns:p14="http://schemas.microsoft.com/office/powerpoint/2010/main" val="2599905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4E1D7-5B74-7CAF-5595-BA6C0033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your sterilization area</a:t>
            </a:r>
            <a:endParaRPr lang="en-US" sz="4800" dirty="0"/>
          </a:p>
        </p:txBody>
      </p:sp>
      <p:pic>
        <p:nvPicPr>
          <p:cNvPr id="4" name="Picture 4" descr="23 - 349 Ontario California Dental Office For Sale - Southern California Dental Broker | Dental ...">
            <a:extLst>
              <a:ext uri="{FF2B5EF4-FFF2-40B4-BE49-F238E27FC236}">
                <a16:creationId xmlns:a16="http://schemas.microsoft.com/office/drawing/2014/main" id="{481C2B4D-48C3-0CB4-5141-680D2CAC94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4" r="10716" b="1"/>
          <a:stretch/>
        </p:blipFill>
        <p:spPr bwMode="auto">
          <a:xfrm>
            <a:off x="6360543" y="2114504"/>
            <a:ext cx="5655381" cy="411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ustom Steri Centers - MCC Dental">
            <a:extLst>
              <a:ext uri="{FF2B5EF4-FFF2-40B4-BE49-F238E27FC236}">
                <a16:creationId xmlns:a16="http://schemas.microsoft.com/office/drawing/2014/main" id="{DC39BDC0-8CCC-8223-65E2-B46FBBEE4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6" y="2114503"/>
            <a:ext cx="5919924" cy="411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61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F6FD-3BDB-4F28-10F4-9E14C256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Dental practice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B0ABD-A04C-996A-52EE-DDE34D44C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Assistant in and out of sterilization area 80-100 times per day</a:t>
            </a:r>
          </a:p>
          <a:p>
            <a:r>
              <a:rPr lang="en-US" sz="3600" dirty="0"/>
              <a:t>Studies show 75% of sterilization areas are inadequate </a:t>
            </a:r>
          </a:p>
          <a:p>
            <a:r>
              <a:rPr lang="en-US" sz="3600" dirty="0"/>
              <a:t>30-50% of sharps injuries occurs during instrument processing</a:t>
            </a:r>
          </a:p>
          <a:p>
            <a:r>
              <a:rPr lang="en-US" sz="3600" dirty="0"/>
              <a:t>Instrument processing is at least 25% of all labors cost</a:t>
            </a:r>
          </a:p>
        </p:txBody>
      </p:sp>
    </p:spTree>
    <p:extLst>
      <p:ext uri="{BB962C8B-B14F-4D97-AF65-F5344CB8AC3E}">
        <p14:creationId xmlns:p14="http://schemas.microsoft.com/office/powerpoint/2010/main" val="2309981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742D-6976-2F93-6FAC-246E86E8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Instrument-Processing Area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A4A39-4476-F77F-1479-F6CA8824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208362"/>
            <a:ext cx="9784080" cy="43654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/>
              <a:t>The ideal instrument-processing area: </a:t>
            </a:r>
          </a:p>
          <a:p>
            <a:pPr marL="0" indent="0">
              <a:buNone/>
              <a:defRPr/>
            </a:pPr>
            <a:endParaRPr lang="en-US" sz="3600" dirty="0"/>
          </a:p>
          <a:p>
            <a:pPr lvl="1">
              <a:defRPr/>
            </a:pPr>
            <a:r>
              <a:rPr lang="en-US" sz="3600" dirty="0"/>
              <a:t>Should be dedicated only to instrument processing</a:t>
            </a:r>
          </a:p>
          <a:p>
            <a:pPr lvl="1">
              <a:defRPr/>
            </a:pPr>
            <a:r>
              <a:rPr lang="en-US" sz="3600" dirty="0"/>
              <a:t>Should be physically separated from the operatories and dental laboratory</a:t>
            </a:r>
          </a:p>
          <a:p>
            <a:pPr lvl="1">
              <a:defRPr/>
            </a:pPr>
            <a:r>
              <a:rPr lang="en-US" sz="3600" dirty="0"/>
              <a:t>Should not be a part of a common walkway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86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FB70-9DAF-1828-87D6-7D066469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Design and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C9A3-E028-E9E7-DEE6-2D8282660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8" y="2001328"/>
            <a:ext cx="7056406" cy="4856672"/>
          </a:xfrm>
        </p:spPr>
        <p:txBody>
          <a:bodyPr>
            <a:normAutofit/>
          </a:bodyPr>
          <a:lstStyle/>
          <a:p>
            <a:r>
              <a:rPr lang="en-US" sz="3600" dirty="0"/>
              <a:t>Follows CDC guidelines</a:t>
            </a:r>
          </a:p>
          <a:p>
            <a:r>
              <a:rPr lang="en-US" sz="3600" dirty="0"/>
              <a:t>Configures for the work and the space</a:t>
            </a:r>
          </a:p>
          <a:p>
            <a:r>
              <a:rPr lang="en-US" sz="3600" dirty="0"/>
              <a:t>Withstands the harsh instrument processing environment</a:t>
            </a:r>
          </a:p>
          <a:p>
            <a:r>
              <a:rPr lang="en-US" sz="3600" dirty="0"/>
              <a:t>Constructed of easily cleaned materials</a:t>
            </a:r>
          </a:p>
          <a:p>
            <a:r>
              <a:rPr lang="en-US" sz="3600" dirty="0"/>
              <a:t>Organized for efficiency</a:t>
            </a:r>
          </a:p>
        </p:txBody>
      </p:sp>
      <p:pic>
        <p:nvPicPr>
          <p:cNvPr id="1026" name="Picture 2" descr="Signature Series Sterilization Unit - Complete 10">
            <a:extLst>
              <a:ext uri="{FF2B5EF4-FFF2-40B4-BE49-F238E27FC236}">
                <a16:creationId xmlns:a16="http://schemas.microsoft.com/office/drawing/2014/main" id="{F0263DE3-ACD9-A814-96AC-3D8EB4179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98" y="2287078"/>
            <a:ext cx="4433258" cy="42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19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DB3E-83BF-FAA3-4EE5-BD08532B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Proper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BE97-B8D6-F872-973F-398124C80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58" y="2011680"/>
            <a:ext cx="5405886" cy="471692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200" dirty="0"/>
              <a:t>Receiving, Cleaning, and Decontamination</a:t>
            </a:r>
          </a:p>
          <a:p>
            <a:pPr marL="457200" indent="-457200">
              <a:buAutoNum type="arabicPeriod"/>
            </a:pPr>
            <a:r>
              <a:rPr lang="en-US" sz="3200" dirty="0"/>
              <a:t>Preparation and Packaging</a:t>
            </a:r>
          </a:p>
          <a:p>
            <a:pPr marL="457200" indent="-457200">
              <a:buAutoNum type="arabicPeriod"/>
            </a:pPr>
            <a:r>
              <a:rPr lang="en-US" sz="3200" dirty="0"/>
              <a:t>Sterilization</a:t>
            </a:r>
          </a:p>
          <a:p>
            <a:pPr marL="457200" indent="-457200">
              <a:buAutoNum type="arabicPeriod"/>
            </a:pPr>
            <a:r>
              <a:rPr lang="en-US" sz="3200" dirty="0"/>
              <a:t>Monitoring/Sterility Assurance</a:t>
            </a:r>
          </a:p>
          <a:p>
            <a:pPr marL="457200" indent="-457200">
              <a:buAutoNum type="arabicPeriod"/>
            </a:pPr>
            <a:r>
              <a:rPr lang="en-US" sz="3200" dirty="0"/>
              <a:t>Storage</a:t>
            </a:r>
          </a:p>
        </p:txBody>
      </p:sp>
      <p:pic>
        <p:nvPicPr>
          <p:cNvPr id="4" name="Picture 2" descr="State-of-the-Art Sterilization Area - Richard J Curotto, DDS">
            <a:extLst>
              <a:ext uri="{FF2B5EF4-FFF2-40B4-BE49-F238E27FC236}">
                <a16:creationId xmlns:a16="http://schemas.microsoft.com/office/drawing/2014/main" id="{19CB7F76-DA37-B887-3BDE-4D8E29F9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44" y="2262223"/>
            <a:ext cx="6297284" cy="381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03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7E73-E56C-DEFB-72F9-CF51A8DA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879894"/>
            <a:ext cx="10852030" cy="91304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Receiving, Cleaning, and Decontamination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7D47B-8F95-1D1F-A93B-F44124C82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2011680"/>
            <a:ext cx="7608498" cy="4682418"/>
          </a:xfrm>
        </p:spPr>
        <p:txBody>
          <a:bodyPr>
            <a:normAutofit/>
          </a:bodyPr>
          <a:lstStyle/>
          <a:p>
            <a:r>
              <a:rPr lang="en-US" sz="3600" dirty="0"/>
              <a:t>Place instruments in a coved container to transport</a:t>
            </a:r>
          </a:p>
          <a:p>
            <a:r>
              <a:rPr lang="en-US" sz="3600" dirty="0"/>
              <a:t>Wear puncture-resistant gloves, facemask, eye protection, and gown </a:t>
            </a:r>
          </a:p>
          <a:p>
            <a:r>
              <a:rPr lang="en-US" sz="3600" dirty="0"/>
              <a:t>Dirty instruments are received, sorted, and cleaned in one area</a:t>
            </a:r>
          </a:p>
          <a:p>
            <a:r>
              <a:rPr lang="en-US" sz="3600" dirty="0"/>
              <a:t>Clean, rinse and inspect</a:t>
            </a:r>
          </a:p>
        </p:txBody>
      </p:sp>
      <p:pic>
        <p:nvPicPr>
          <p:cNvPr id="4" name="Picture 4" descr="Trays | Products | Zirc">
            <a:extLst>
              <a:ext uri="{FF2B5EF4-FFF2-40B4-BE49-F238E27FC236}">
                <a16:creationId xmlns:a16="http://schemas.microsoft.com/office/drawing/2014/main" id="{DB07E11B-879D-0F6A-2F75-62EEACEB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117" y="2011680"/>
            <a:ext cx="3548332" cy="229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OWMEDICA Stryker Dall Miles Cable Grip Set for sale">
            <a:extLst>
              <a:ext uri="{FF2B5EF4-FFF2-40B4-BE49-F238E27FC236}">
                <a16:creationId xmlns:a16="http://schemas.microsoft.com/office/drawing/2014/main" id="{17406955-40F5-71FB-5B34-A63A814B0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117" y="4563016"/>
            <a:ext cx="3548332" cy="229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20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00EA-2444-46CF-9DDC-698236EF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34" y="123986"/>
            <a:ext cx="11408898" cy="1961717"/>
          </a:xfrm>
        </p:spPr>
        <p:txBody>
          <a:bodyPr>
            <a:normAutofit/>
          </a:bodyPr>
          <a:lstStyle/>
          <a:p>
            <a:pPr algn="ctr"/>
            <a:r>
              <a:rPr lang="en-US" sz="4400" b="1"/>
              <a:t>Personal Protective Equipment when Processing Instruments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69D82-2A7D-4D78-BAF7-3F5154267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5" y="2085703"/>
            <a:ext cx="8709344" cy="46483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 </a:t>
            </a:r>
            <a:r>
              <a:rPr lang="en-US" sz="3200" dirty="0"/>
              <a:t>To prevent disease agents from a previous patient from being transferred to you, another dental team member, or the next patient, instrument processing must be performed in a consistent and disciplined manner.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 You must always use personal protective equipment (PPE), including utility gloves, mask, eyewear, and protective clothing, when processing instruments. </a:t>
            </a:r>
          </a:p>
          <a:p>
            <a:endParaRPr lang="en-US" dirty="0"/>
          </a:p>
        </p:txBody>
      </p:sp>
      <p:pic>
        <p:nvPicPr>
          <p:cNvPr id="4" name="Picture 5" descr="Z:\Elsevier\ELSEVIER-BOOKS\Cleanup\Miscellaneous\PPT works\Bird-PPT-Renu\Figures\Chapter 21\jpg\f021-001-9781437717297.jpg">
            <a:extLst>
              <a:ext uri="{FF2B5EF4-FFF2-40B4-BE49-F238E27FC236}">
                <a16:creationId xmlns:a16="http://schemas.microsoft.com/office/drawing/2014/main" id="{02542DBE-E012-4BFB-8EAD-FD7AFF503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5" r="8620"/>
          <a:stretch/>
        </p:blipFill>
        <p:spPr bwMode="auto">
          <a:xfrm>
            <a:off x="9292910" y="2384474"/>
            <a:ext cx="2751624" cy="40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97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4C38-BBCD-6DD9-40E3-DB9E6D38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Cleaning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4E454-6EEB-4AD2-C5BC-54B3E3B1D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49" y="2011680"/>
            <a:ext cx="11093570" cy="4846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Cleaning should always occur before disinfection or sterilization. </a:t>
            </a:r>
          </a:p>
          <a:p>
            <a:pPr marL="0" indent="0">
              <a:buNone/>
            </a:pPr>
            <a:r>
              <a:rPr lang="en-US" sz="3000" dirty="0"/>
              <a:t>– Presence of soil can compromise the disinfection or sterilization process.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Automated or manual.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Minimize exposure potential.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Use carrying containers to transport contaminated instruments.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 Wear personal protective equipment (e.g., heavy duty utility gloves, mask, protective eyewear and clothing).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70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8A254-8448-EA16-5DC8-ABD227A6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284176"/>
            <a:ext cx="11593902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Pre-cleaning and Packaging Instruments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7035-39FE-F1B4-750B-314090BB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25" y="2035834"/>
            <a:ext cx="8177840" cy="48221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600" dirty="0"/>
              <a:t>Instruments may be precleaned in one of three ways: </a:t>
            </a:r>
          </a:p>
          <a:p>
            <a:pPr lvl="1">
              <a:defRPr/>
            </a:pPr>
            <a:r>
              <a:rPr lang="en-US" sz="3600" b="1" i="1" u="sng" dirty="0"/>
              <a:t>Hand scrubbing </a:t>
            </a:r>
            <a:r>
              <a:rPr lang="en-US" sz="3600" dirty="0"/>
              <a:t>- is the least desirable method of cleaning instruments because it requires direct hand contact with the contaminated instrument. </a:t>
            </a:r>
          </a:p>
          <a:p>
            <a:pPr lvl="1">
              <a:defRPr/>
            </a:pPr>
            <a:r>
              <a:rPr lang="en-US" sz="3600" b="1" i="1" u="sng" dirty="0"/>
              <a:t>Ultrasonic cleaning </a:t>
            </a:r>
            <a:r>
              <a:rPr lang="en-US" sz="3600" dirty="0"/>
              <a:t>-Ultrasonic cleaners are used to loosen and remove debris from instruments. </a:t>
            </a:r>
          </a:p>
          <a:p>
            <a:pPr lvl="1">
              <a:defRPr/>
            </a:pPr>
            <a:r>
              <a:rPr lang="en-US" sz="3600" b="1" i="1" dirty="0"/>
              <a:t>Instrument-washing machine  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8B5F53-E31D-F89C-E931-9867F9737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315865" y="4446916"/>
            <a:ext cx="3738110" cy="236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leaning Surgical Instruments">
            <a:extLst>
              <a:ext uri="{FF2B5EF4-FFF2-40B4-BE49-F238E27FC236}">
                <a16:creationId xmlns:a16="http://schemas.microsoft.com/office/drawing/2014/main" id="{95F110D0-C185-B572-06CE-D4CAFDDB9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863" y="2035834"/>
            <a:ext cx="3738111" cy="21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8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EFD3-BE13-2C33-2746-70C8859F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Where do we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03D31-9F6B-2BC0-CD4C-E931307C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518912"/>
            <a:ext cx="9784080" cy="4054911"/>
          </a:xfrm>
        </p:spPr>
        <p:txBody>
          <a:bodyPr>
            <a:normAutofit/>
          </a:bodyPr>
          <a:lstStyle/>
          <a:p>
            <a:r>
              <a:rPr lang="en-US" sz="3600" dirty="0"/>
              <a:t>Infection prevention and control is a TEAM approach</a:t>
            </a:r>
          </a:p>
          <a:p>
            <a:r>
              <a:rPr lang="en-US" sz="3600" dirty="0"/>
              <a:t>WE have……an ETHICAL AND LEGAL OBLIGATION </a:t>
            </a:r>
          </a:p>
        </p:txBody>
      </p:sp>
    </p:spTree>
    <p:extLst>
      <p:ext uri="{BB962C8B-B14F-4D97-AF65-F5344CB8AC3E}">
        <p14:creationId xmlns:p14="http://schemas.microsoft.com/office/powerpoint/2010/main" val="1150048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AE85-61F9-8517-76EA-9D6FD47C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Preparation and Packaging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D1565-B98E-4182-AD94-0E6DD2630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10408236" cy="48463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3200" dirty="0"/>
              <a:t>Wrap, package, or place instruments in containers before heat sterilization. </a:t>
            </a:r>
          </a:p>
          <a:p>
            <a:pPr marL="0" indent="0">
              <a:buNone/>
            </a:pPr>
            <a:r>
              <a:rPr lang="en-US" sz="3200" dirty="0"/>
              <a:t>– Instruments should be thoroughly dry before they are packaged, wrapped, or otherwise contained.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Follow manufacturer’s instructions.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For example: open hinged instruments, disassemble instruments if required, and ensure that packaging materials are compatible with the method of heat sterilization being used.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37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2DC8D9-B960-4183-9246-80191C61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51A43E-7088-412E-A6DF-23F2C1128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459BEC-7041-4E67-BB9B-333ACA602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98272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6BAFA-706E-B27F-D46F-EC24A839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411988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dirty="0"/>
              <a:t>Instrument Packaging</a:t>
            </a:r>
            <a:endParaRPr lang="en-US" sz="6000" spc="1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2329F2-5CEA-49CC-9F1D-D9C21FC6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7963" y="616626"/>
            <a:ext cx="3178530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8" descr="Image result for dental cassette WRAPS">
            <a:extLst>
              <a:ext uri="{FF2B5EF4-FFF2-40B4-BE49-F238E27FC236}">
                <a16:creationId xmlns:a16="http://schemas.microsoft.com/office/drawing/2014/main" id="{CFC1A750-A1B3-76CD-344A-E2FF7F36AC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7" b="2"/>
          <a:stretch/>
        </p:blipFill>
        <p:spPr bwMode="auto">
          <a:xfrm>
            <a:off x="1455554" y="878543"/>
            <a:ext cx="2603348" cy="26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B7841EF-DD0E-4D94-A68E-DA25839D4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113" y="616626"/>
            <a:ext cx="3178530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E8965D-C575-F371-C2E4-4984673A7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1"/>
          <a:stretch/>
        </p:blipFill>
        <p:spPr bwMode="auto">
          <a:xfrm>
            <a:off x="4783230" y="1340863"/>
            <a:ext cx="2624296" cy="17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8907863-955B-4203-8A69-1C6711943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4263" y="616626"/>
            <a:ext cx="3178530" cy="3182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2EF08-D2A0-56D0-4224-828431C98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r="13995" b="2"/>
          <a:stretch/>
        </p:blipFill>
        <p:spPr bwMode="auto">
          <a:xfrm>
            <a:off x="8131859" y="878543"/>
            <a:ext cx="2603337" cy="26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530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92EF-A55E-455B-345C-FA409F73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Methods of Sterilization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2A9F-F7A4-3D9D-438C-6B10F01D9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13" y="2260120"/>
            <a:ext cx="10765766" cy="43137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Sterilization destroys all microbial forms, including bacterial spores. Sterile is an absolute term; there is no “partially sterile” or “almost sterile.”</a:t>
            </a:r>
          </a:p>
          <a:p>
            <a:pPr>
              <a:defRPr/>
            </a:pPr>
            <a:r>
              <a:rPr lang="en-US" sz="3600" dirty="0"/>
              <a:t>All reusable items (critical and semi critical instruments) that come into contact with the patient’s blood, saliva, or mucous membranes must be heat sterilized.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83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D9AF8-400B-9FC0-AEE5-3E6F3885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sterilization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549A-1E99-60BA-D1B9-0379DF24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346384"/>
            <a:ext cx="9784080" cy="387153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/>
              <a:t>The three most common forms of heat sterilization in the dental office are: </a:t>
            </a:r>
          </a:p>
          <a:p>
            <a:pPr lvl="1">
              <a:defRPr/>
            </a:pPr>
            <a:r>
              <a:rPr lang="en-US" sz="3600" dirty="0"/>
              <a:t>Steam</a:t>
            </a:r>
          </a:p>
          <a:p>
            <a:pPr lvl="1">
              <a:defRPr/>
            </a:pPr>
            <a:r>
              <a:rPr lang="en-US" sz="3600" dirty="0"/>
              <a:t>Chemical vapor</a:t>
            </a:r>
          </a:p>
          <a:p>
            <a:pPr lvl="1">
              <a:defRPr/>
            </a:pPr>
            <a:r>
              <a:rPr lang="en-US" sz="3600" dirty="0"/>
              <a:t>Dry heat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25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CE58-9872-48A3-D0E5-E7C9A07F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Steam sterilization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50804-E1B2-C0D0-22ED-710AC5AD9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9" y="2011680"/>
            <a:ext cx="7142671" cy="4562144"/>
          </a:xfrm>
        </p:spPr>
        <p:txBody>
          <a:bodyPr>
            <a:noAutofit/>
          </a:bodyPr>
          <a:lstStyle/>
          <a:p>
            <a:r>
              <a:rPr lang="en-US" sz="3600" dirty="0"/>
              <a:t>Steam is most widely used method</a:t>
            </a:r>
          </a:p>
          <a:p>
            <a:r>
              <a:rPr lang="en-US" sz="3600" dirty="0"/>
              <a:t>Utility gloves are suggested</a:t>
            </a:r>
          </a:p>
          <a:p>
            <a:r>
              <a:rPr lang="en-US" sz="3600" dirty="0"/>
              <a:t>Follow manufacturer suggestion</a:t>
            </a:r>
          </a:p>
          <a:p>
            <a:r>
              <a:rPr lang="en-US" sz="3600" dirty="0"/>
              <a:t>Arrange items to permit free circulation of steam and to dry</a:t>
            </a:r>
          </a:p>
          <a:p>
            <a:r>
              <a:rPr lang="en-US" sz="3600" dirty="0"/>
              <a:t>Allow packages to dry in sterilizer to avoid contamination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51D01-4A54-69DA-814A-8D3705DA3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3176"/>
          <a:stretch/>
        </p:blipFill>
        <p:spPr bwMode="auto">
          <a:xfrm>
            <a:off x="7228936" y="2787553"/>
            <a:ext cx="481353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53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E96B-1620-E1BB-0E43-4FD6BE93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74" y="284176"/>
            <a:ext cx="11335109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Steam sterilizer types and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D77CE-4CF5-A2B3-0DE3-CAC834BE8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08" y="2156604"/>
            <a:ext cx="11007305" cy="4701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DYNAMIC AIR REMOVAL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Pre/Post Vacuum (Class B) chamber residual air is removed by vacuum before and after sterilization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Steam Flush Pressure Pulse (SFPP) – chamber residual air is removed be repeated steam flushes and above-atmospheric-pressure pulses. Newest technology</a:t>
            </a:r>
          </a:p>
          <a:p>
            <a:pPr marL="0" indent="0">
              <a:buNone/>
            </a:pPr>
            <a:r>
              <a:rPr lang="en-US" sz="2800" b="1" dirty="0"/>
              <a:t>GRAVITY DISPLACEMENT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Chamber residual air is gradually displaced by incoming steam </a:t>
            </a:r>
          </a:p>
        </p:txBody>
      </p:sp>
    </p:spTree>
    <p:extLst>
      <p:ext uri="{BB962C8B-B14F-4D97-AF65-F5344CB8AC3E}">
        <p14:creationId xmlns:p14="http://schemas.microsoft.com/office/powerpoint/2010/main" val="4244589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826C-447D-B72B-6C16-751F48D1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Paper up or paper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5FC8D-1705-2393-07DC-ADFBDF1AC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743200"/>
            <a:ext cx="9784080" cy="3474719"/>
          </a:xfrm>
        </p:spPr>
        <p:txBody>
          <a:bodyPr>
            <a:normAutofit/>
          </a:bodyPr>
          <a:lstStyle/>
          <a:p>
            <a:r>
              <a:rPr lang="en-US" sz="3600" dirty="0"/>
              <a:t>Most experts agree that pouches should be either stood on edge or place side down</a:t>
            </a:r>
          </a:p>
          <a:p>
            <a:r>
              <a:rPr lang="en-US" sz="3600" dirty="0"/>
              <a:t>Always follow your machine’s instructions for use</a:t>
            </a:r>
          </a:p>
        </p:txBody>
      </p:sp>
    </p:spTree>
    <p:extLst>
      <p:ext uri="{BB962C8B-B14F-4D97-AF65-F5344CB8AC3E}">
        <p14:creationId xmlns:p14="http://schemas.microsoft.com/office/powerpoint/2010/main" val="4181209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277C-9B3A-84A4-30F7-A8CB349E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Sterilization Monitoring: </a:t>
            </a:r>
            <a:br>
              <a:rPr lang="en-US" sz="4800" b="1" dirty="0"/>
            </a:br>
            <a:r>
              <a:rPr lang="en-US" sz="4800" b="1" dirty="0"/>
              <a:t>Types of Indicators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80454-6882-6E02-A743-65F24419D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30" y="2011680"/>
            <a:ext cx="10696755" cy="4562144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b="1" u="sng" dirty="0"/>
              <a:t>Mechanical</a:t>
            </a:r>
            <a:r>
              <a:rPr lang="en-US" sz="3200" dirty="0"/>
              <a:t>:  Measures time, temperature, and pressure.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b="1" u="sng" dirty="0"/>
              <a:t>Chemical</a:t>
            </a:r>
            <a:r>
              <a:rPr lang="en-US" sz="3200" dirty="0"/>
              <a:t>: Change in color when physical parameter is reached.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</a:t>
            </a:r>
            <a:r>
              <a:rPr lang="en-US" sz="3200" b="1" u="sng" dirty="0"/>
              <a:t>Biological (spore tests):</a:t>
            </a:r>
          </a:p>
          <a:p>
            <a:pPr marL="0" indent="0">
              <a:buNone/>
            </a:pPr>
            <a:r>
              <a:rPr lang="en-US" sz="3200" dirty="0"/>
              <a:t>   - Uses biological spores to assess the sterilization process directly.</a:t>
            </a:r>
          </a:p>
          <a:p>
            <a:r>
              <a:rPr lang="en-US" sz="3200" dirty="0"/>
              <a:t>Indicators are specific to the type of sterilization used.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18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E65C-671A-298D-F655-44D7FBAD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Record Keeping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A7F4-B79C-D848-AC99-BFFB9754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25" y="2011680"/>
            <a:ext cx="10817524" cy="4562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Sterilization monitoring (e.g., biological, mechanical, chemical) and equipment maintenance records are important components of a dental infection prevention program.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Ensures cycle parameters have been met and establishes accountability.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If there is a problem with a sterilizer, documentation helps to determine if an instrument recall is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60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227C-6E37-38DD-E518-FCC68CF3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08" y="284176"/>
            <a:ext cx="10972800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A positive spore test </a:t>
            </a:r>
            <a:br>
              <a:rPr lang="en-US" sz="4800" b="1" dirty="0"/>
            </a:br>
            <a:r>
              <a:rPr lang="en-US" sz="4800" b="1" dirty="0"/>
              <a:t>means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69822-3F0D-AD46-3480-95D6E9715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47" y="2011680"/>
            <a:ext cx="10506974" cy="4846320"/>
          </a:xfrm>
        </p:spPr>
        <p:txBody>
          <a:bodyPr>
            <a:noAutofit/>
          </a:bodyPr>
          <a:lstStyle/>
          <a:p>
            <a:r>
              <a:rPr lang="en-US" sz="2800" dirty="0"/>
              <a:t>If you have a failed test, do  not recall items because a single positive spore test does not mean the sterilizer is defective</a:t>
            </a:r>
          </a:p>
          <a:p>
            <a:r>
              <a:rPr lang="en-US" sz="2800" dirty="0"/>
              <a:t>Shut the machine down and immediately retest</a:t>
            </a:r>
          </a:p>
          <a:p>
            <a:r>
              <a:rPr lang="en-US" sz="2800" dirty="0"/>
              <a:t>Do not use until it passes a second test!</a:t>
            </a:r>
          </a:p>
          <a:p>
            <a:r>
              <a:rPr lang="en-US" sz="2800" dirty="0"/>
              <a:t>Have adequate “back-up” sterilization capacity!</a:t>
            </a:r>
          </a:p>
          <a:p>
            <a:r>
              <a:rPr lang="en-US" sz="2800" dirty="0"/>
              <a:t>If the device fails a second time, recall and reprocess all items from that sterilizer</a:t>
            </a:r>
          </a:p>
          <a:p>
            <a:r>
              <a:rPr lang="en-US" sz="2800" dirty="0"/>
              <a:t>Begin using the back-up sterilizer until the primary sterilizer is repaired and passes successfully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571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6581-622A-D57F-9C37-239312EC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CODE OF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2B9FB-6732-A6C4-D338-0012021A4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883" y="2195423"/>
            <a:ext cx="10797396" cy="4641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INDIVIDUAL AUTONOMY &amp; RESPECT FOR HUMAN BEING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People have the right to be treated with respect</a:t>
            </a:r>
          </a:p>
          <a:p>
            <a:pPr marL="0" indent="0">
              <a:buNone/>
            </a:pPr>
            <a:r>
              <a:rPr lang="en-US" sz="2800" b="1" u="sng" dirty="0"/>
              <a:t>CONFIDENTIALITY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We respect the confidentiality of client information and relationships as a demonstrator of the value we place on individual autonomy</a:t>
            </a:r>
          </a:p>
          <a:p>
            <a:pPr marL="0" indent="0">
              <a:buNone/>
            </a:pPr>
            <a:r>
              <a:rPr lang="en-US" sz="2800" b="1" u="sng" dirty="0"/>
              <a:t>SOCIETAL TRUST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We value client trust and understanding that public trust in our profession is based on our actions and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72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064A-8439-F5D9-5E09-23CC4823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2" y="284176"/>
            <a:ext cx="11731925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Storage of Sterile and Clean Items and Supplies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B74DA-FB94-4182-1AFB-8767C4750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13" y="2329132"/>
            <a:ext cx="11007306" cy="45288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Store clean items in dry, closed, or covered cabinet.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Use date- or event-related shelf-life practices.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Examine wrapped items carefully before use.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When packaging of sterile items is damaged, clean, repackage, and heat sterilize again</a:t>
            </a:r>
          </a:p>
        </p:txBody>
      </p:sp>
    </p:spTree>
    <p:extLst>
      <p:ext uri="{BB962C8B-B14F-4D97-AF65-F5344CB8AC3E}">
        <p14:creationId xmlns:p14="http://schemas.microsoft.com/office/powerpoint/2010/main" val="2557805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E1BD-9B31-C384-8DCA-69CCCD85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Environmental Surfaces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C0647-182A-CDE0-FA04-F19C58A83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14" y="2398142"/>
            <a:ext cx="11024558" cy="4459857"/>
          </a:xfrm>
        </p:spPr>
        <p:txBody>
          <a:bodyPr>
            <a:normAutofit/>
          </a:bodyPr>
          <a:lstStyle/>
          <a:p>
            <a:r>
              <a:rPr lang="en-US" sz="3200" dirty="0"/>
              <a:t>A surface or equipment that does not contact patients directly. </a:t>
            </a:r>
          </a:p>
          <a:p>
            <a:r>
              <a:rPr lang="en-US" sz="3200" dirty="0"/>
              <a:t>Can become contaminated through touch, splash, or droplets generated during patient care. </a:t>
            </a:r>
          </a:p>
          <a:p>
            <a:r>
              <a:rPr lang="en-US" sz="3200" dirty="0"/>
              <a:t>Can serve as reservoirs of microbial contamination.</a:t>
            </a:r>
          </a:p>
          <a:p>
            <a:r>
              <a:rPr lang="en-US" sz="3200" dirty="0"/>
              <a:t>Written policies and procedures must be in place for routine cleaning and disinfection of environmental surfaces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029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3E79-FFBC-BC32-5B80-F7EA26BF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Environmental Surfaces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A5B95-73AE-44B4-6211-021A4DDB8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2398144"/>
            <a:ext cx="9784080" cy="3692106"/>
          </a:xfrm>
        </p:spPr>
        <p:txBody>
          <a:bodyPr/>
          <a:lstStyle/>
          <a:p>
            <a:r>
              <a:rPr lang="en-US" sz="3200" dirty="0"/>
              <a:t>Emphasis for cleaning and disinfection should be placed on surfaces that are most likely to become contaminated</a:t>
            </a:r>
          </a:p>
          <a:p>
            <a:r>
              <a:rPr lang="en-US" sz="3200" dirty="0"/>
              <a:t>Always carefully follow the manufacturers “instruction for use” for the disinfectant  you are using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989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CA03-964E-ADB5-B089-1E2C3782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Categories of Environmental 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983B4-2232-C5D4-DE89-E32FA9F5A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5" y="1656272"/>
            <a:ext cx="10834777" cy="4917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u="sng" dirty="0"/>
              <a:t>Clinical contact surfaces</a:t>
            </a:r>
            <a:r>
              <a:rPr lang="en-US" sz="32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High potential for direct contamination from spray or spatter or by contact with gloved hands of dental health care personnel (DHCP).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Emphasis for cleaning and disinfection should be placed on these surfaces.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Examples: light handles, bracket trays, switches on dental units, computer equipment.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40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0039-61EF-B41C-275C-4211C5FC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284176"/>
            <a:ext cx="11507638" cy="1508760"/>
          </a:xfrm>
        </p:spPr>
        <p:txBody>
          <a:bodyPr>
            <a:normAutofit/>
          </a:bodyPr>
          <a:lstStyle/>
          <a:p>
            <a:r>
              <a:rPr lang="en-US" sz="4800" b="1" dirty="0"/>
              <a:t>Cleaning Clinical Contact Surfaces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61528-7225-060A-B67C-D4517715B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55" y="2011680"/>
            <a:ext cx="11093570" cy="4562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Risk of transmitting infections greater than for housekeeping surfaces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Barrier protect and change between patients</a:t>
            </a:r>
          </a:p>
          <a:p>
            <a:pPr marL="0" indent="0">
              <a:buNone/>
            </a:pPr>
            <a:r>
              <a:rPr lang="en-US" sz="3600" dirty="0"/>
              <a:t>                              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Clean followed by disinfection with an EPA-registered low-level (HIV/HBV claim) to intermediate-level (tuberculocidal claim) hospital disinfectant.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93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795F-3AD1-DF22-8B58-862C84FD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Categories of Environmental Surfaces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68DFE-A725-AB16-0151-A3A26F960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1" y="2011679"/>
            <a:ext cx="11317856" cy="46996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u="sng" dirty="0"/>
              <a:t>Housekeeping surfaces</a:t>
            </a:r>
            <a:r>
              <a:rPr lang="en-US" sz="3600" u="sng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Do not come into direct contact with patients or devices.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Routinely clean with soap and water or an EPA registered detergent/disinfectant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If a housekeeping surface becomes visibly contaminated, disinfect using an EPA registered  intermediate level disinfectant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Carpeted flooring and fabric-upholstered furnishing should not be used in treatment rooms, laboratories or instrument processing areas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39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21340-D737-FE5D-8200-00FFC86F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" y="284176"/>
            <a:ext cx="11852694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General Cleaning Recommendations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6C7C1-CF52-482C-7932-85C0571F8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60" y="2011680"/>
            <a:ext cx="10903789" cy="456214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Use personal protective equipment (e.g., heavy-duty utility gloves, masks, protective eyewear).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Cleaning should always come before disinfection.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Follow manufacturer’s instructions for proper use of hospital disinfectants registered by the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US Environmental Protection Agency (EPA).–EPA-registered disinfectants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Do not use liquid chemical sterilant or high-level disinfectants.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72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15F6F-46BD-3ECF-A8C2-AB117852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Control of Chemical Spills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510A6-F6AF-56A3-E075-4358F64DA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398142"/>
            <a:ext cx="10304719" cy="4175681"/>
          </a:xfrm>
        </p:spPr>
        <p:txBody>
          <a:bodyPr/>
          <a:lstStyle/>
          <a:p>
            <a:pPr lvl="0">
              <a:lnSpc>
                <a:spcPct val="110000"/>
              </a:lnSpc>
            </a:pPr>
            <a:r>
              <a:rPr lang="en-US" sz="3200" dirty="0"/>
              <a:t>Accidents and spills should not be common occurrences</a:t>
            </a:r>
          </a:p>
          <a:p>
            <a:pPr lvl="0">
              <a:lnSpc>
                <a:spcPct val="110000"/>
              </a:lnSpc>
            </a:pPr>
            <a:r>
              <a:rPr lang="en-US" sz="3200" dirty="0"/>
              <a:t>Planning and practice in dealing with such spills should minimize employee exposure to harmful chemicals</a:t>
            </a:r>
          </a:p>
          <a:p>
            <a:pPr lvl="0">
              <a:lnSpc>
                <a:spcPct val="110000"/>
              </a:lnSpc>
            </a:pPr>
            <a:r>
              <a:rPr lang="en-US" sz="3200" dirty="0"/>
              <a:t>Refer to the safety data sheet (SDS) for the specific product for accurate information on how to manage spills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7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890FF-CDF6-0ADE-7565-70CB6603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Mercury Spill Kit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CB177-A902-DD2F-5CAF-EB95CD63A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0000"/>
              </a:lnSpc>
            </a:pPr>
            <a:r>
              <a:rPr lang="en-US" sz="3600" dirty="0"/>
              <a:t>Should be available in all dental offices in which amalgam is used</a:t>
            </a:r>
          </a:p>
          <a:p>
            <a:pPr lvl="0">
              <a:lnSpc>
                <a:spcPct val="110000"/>
              </a:lnSpc>
            </a:pPr>
            <a:r>
              <a:rPr lang="en-US" sz="3600" dirty="0"/>
              <a:t>Exposure to even small amounts of mercury is very hazardous to the health of dental personnel</a:t>
            </a:r>
          </a:p>
          <a:p>
            <a:pPr lvl="0">
              <a:lnSpc>
                <a:spcPct val="110000"/>
              </a:lnSpc>
            </a:pPr>
            <a:r>
              <a:rPr lang="en-US" sz="3600" dirty="0"/>
              <a:t>Mercury can be absorbed through the skin or through the inhalation of mercury vapors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315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8973-C921-9CC0-CF61-D8B3D1E7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Disposal of Empty Containers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F0B8D-CBFC-F4AF-98EF-5786F9C17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26" y="2191108"/>
            <a:ext cx="10800270" cy="4382715"/>
          </a:xfrm>
        </p:spPr>
        <p:txBody>
          <a:bodyPr/>
          <a:lstStyle/>
          <a:p>
            <a:pPr lvl="0"/>
            <a:r>
              <a:rPr lang="en-US" sz="3600" dirty="0"/>
              <a:t>Empty containers may hold residues that can burn or explode</a:t>
            </a:r>
          </a:p>
          <a:p>
            <a:pPr lvl="0"/>
            <a:r>
              <a:rPr lang="en-US" sz="3600" dirty="0"/>
              <a:t>Never fill an empty container with another substance because a dangerous chemical reaction could occur</a:t>
            </a:r>
          </a:p>
          <a:p>
            <a:pPr lvl="0"/>
            <a:r>
              <a:rPr lang="en-US" sz="3600" dirty="0"/>
              <a:t>Follow the label and the SDS for guidance in disposing of empty containers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6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11AD-C407-9E88-E0FD-ED326A95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CODE OF ETHICS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822CC-93F3-95BC-4765-EDC7BA65B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884" y="2191109"/>
            <a:ext cx="10696754" cy="4520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/>
              <a:t>NONMALEFICENCE</a:t>
            </a:r>
          </a:p>
          <a:p>
            <a:r>
              <a:rPr lang="en-US" sz="2800" dirty="0"/>
              <a:t>We accept our fundamental obligation to provide services in a manner that protect all clients and minimizes harm to them, and others involved in their treatment</a:t>
            </a:r>
          </a:p>
          <a:p>
            <a:pPr marL="0" indent="0">
              <a:buNone/>
            </a:pPr>
            <a:r>
              <a:rPr lang="en-US" sz="2800" b="1" u="sng" dirty="0"/>
              <a:t>BENEFICENCE</a:t>
            </a:r>
          </a:p>
          <a:p>
            <a:r>
              <a:rPr lang="en-US" sz="2800" dirty="0"/>
              <a:t>We have a primary role in promoting the well-being of individuals and the public be engaging in health promotion/disease prevention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4505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77078-06C9-4A5A-8FE2-B26CD584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87" y="2536165"/>
            <a:ext cx="5950977" cy="4019910"/>
          </a:xfrm>
        </p:spPr>
        <p:txBody>
          <a:bodyPr>
            <a:noAutofit/>
          </a:bodyPr>
          <a:lstStyle/>
          <a:p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Thank you !!!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EEF00558-C633-4BE4-8A30-FE2E3980F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77177" y="2536165"/>
            <a:ext cx="4483903" cy="40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74D4-3B74-645D-7156-8312030B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CODE OF ETHICS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10DB5-8720-EB2A-5797-4A3434B0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02" y="2011680"/>
            <a:ext cx="11145327" cy="4562144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800" b="1" u="sng" dirty="0"/>
              <a:t>JUSTICE </a:t>
            </a:r>
          </a:p>
          <a:p>
            <a:r>
              <a:rPr lang="en-US" sz="2800" dirty="0"/>
              <a:t>We value justice and support the fair and equitable distribution of health care resources. We believe all people should have access to high-quality, affordable oral healthcare.</a:t>
            </a:r>
          </a:p>
          <a:p>
            <a:pPr marL="0" indent="0">
              <a:buNone/>
            </a:pPr>
            <a:r>
              <a:rPr lang="en-US" sz="2800" b="1" u="sng" dirty="0"/>
              <a:t>VERACITY</a:t>
            </a:r>
          </a:p>
          <a:p>
            <a:r>
              <a:rPr lang="en-US" sz="2800" dirty="0"/>
              <a:t>We accept our obligation to tell the truth and expect that others will do the same. We value self-knowledge and seek truth and honesty in all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38820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F69C3-3827-5F8F-BD78-61B386E6C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Sterilization and disinfection of patient care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80929-3597-53B6-6D21-1D208746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398142"/>
            <a:ext cx="9784080" cy="43304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Requires multiple steps using specialized equipment's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Policies and procedures in place for containing, transporting, and handling contaminated instruments and equipment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Follow manufacturer's instruction for reprocessing reusable dental instruments</a:t>
            </a:r>
          </a:p>
        </p:txBody>
      </p:sp>
    </p:spTree>
    <p:extLst>
      <p:ext uri="{BB962C8B-B14F-4D97-AF65-F5344CB8AC3E}">
        <p14:creationId xmlns:p14="http://schemas.microsoft.com/office/powerpoint/2010/main" val="148614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37DB-37B0-EDFD-75F7-89B3848D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10" y="284176"/>
            <a:ext cx="11559396" cy="1508760"/>
          </a:xfrm>
        </p:spPr>
        <p:txBody>
          <a:bodyPr/>
          <a:lstStyle/>
          <a:p>
            <a:pPr algn="ctr"/>
            <a:r>
              <a:rPr lang="en-US" b="1" dirty="0"/>
              <a:t>Written standard operating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E584-B997-23FB-3E26-458D488D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97" y="2329132"/>
            <a:ext cx="5900468" cy="4244692"/>
          </a:xfrm>
        </p:spPr>
        <p:txBody>
          <a:bodyPr>
            <a:normAutofit/>
          </a:bodyPr>
          <a:lstStyle/>
          <a:p>
            <a:r>
              <a:rPr lang="en-US" sz="3600" dirty="0"/>
              <a:t>Reprocessing protocol</a:t>
            </a:r>
          </a:p>
          <a:p>
            <a:r>
              <a:rPr lang="en-US" sz="3600" dirty="0"/>
              <a:t>Outline of how a spore test error/failure is handles</a:t>
            </a:r>
          </a:p>
          <a:p>
            <a:r>
              <a:rPr lang="en-US" sz="3600" dirty="0"/>
              <a:t>Team training</a:t>
            </a:r>
          </a:p>
        </p:txBody>
      </p:sp>
      <p:pic>
        <p:nvPicPr>
          <p:cNvPr id="4" name="Picture 8" descr="Product Image">
            <a:extLst>
              <a:ext uri="{FF2B5EF4-FFF2-40B4-BE49-F238E27FC236}">
                <a16:creationId xmlns:a16="http://schemas.microsoft.com/office/drawing/2014/main" id="{1FBC7DBD-93A9-0A59-22D6-A5077DD3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448" y="2173856"/>
            <a:ext cx="4873258" cy="449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60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412A-7D8B-CFB2-5589-73FB5F3D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Standard Precautions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92489-D22A-2DE8-F123-AABB4B7D8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3" y="2363638"/>
            <a:ext cx="10403456" cy="4210186"/>
          </a:xfrm>
        </p:spPr>
        <p:txBody>
          <a:bodyPr/>
          <a:lstStyle/>
          <a:p>
            <a:r>
              <a:rPr lang="en-US" sz="3200" dirty="0"/>
              <a:t>Standard Precautions integrate and expand the elements of Universal Precautions into a Standard of Care designed to protect healthcare providers from pathogens that can be spread by blood or any other body fluid, excretion, or secretion. </a:t>
            </a:r>
          </a:p>
          <a:p>
            <a:r>
              <a:rPr lang="en-US" sz="3200" dirty="0"/>
              <a:t>It is not possible to identify those individuals who are infectious, so infection precautions are used for all healthcare personnel and their patients.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75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432</TotalTime>
  <Words>2272</Words>
  <Application>Microsoft Office PowerPoint</Application>
  <PresentationFormat>Widescreen</PresentationFormat>
  <Paragraphs>231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Corbel</vt:lpstr>
      <vt:lpstr>Wingdings</vt:lpstr>
      <vt:lpstr>Banded</vt:lpstr>
      <vt:lpstr>Is Your Sterilization Room Compliant, Efficient &amp; Safe</vt:lpstr>
      <vt:lpstr>STANDARS</vt:lpstr>
      <vt:lpstr>Where do we start?</vt:lpstr>
      <vt:lpstr>CODE OF ETHICS</vt:lpstr>
      <vt:lpstr>CODE OF ETHICS</vt:lpstr>
      <vt:lpstr>CODE OF ETHICS</vt:lpstr>
      <vt:lpstr>Sterilization and disinfection of patient care items</vt:lpstr>
      <vt:lpstr>Written standard operating procedures</vt:lpstr>
      <vt:lpstr>Standard Precautions</vt:lpstr>
      <vt:lpstr>Categories of Patient-Care Items</vt:lpstr>
      <vt:lpstr>Critical Items</vt:lpstr>
      <vt:lpstr>Semi-critical Items</vt:lpstr>
      <vt:lpstr>Semi-critical Items Special Considerations—Dental Handpieces</vt:lpstr>
      <vt:lpstr>Dental Handpieces</vt:lpstr>
      <vt:lpstr>Semi-critical Items Special Considerations—Digital Sensors</vt:lpstr>
      <vt:lpstr>Non-critical Items </vt:lpstr>
      <vt:lpstr>Single-Use (Disposable) Devices</vt:lpstr>
      <vt:lpstr>Preventing sterilization disasters</vt:lpstr>
      <vt:lpstr>Instrument processing is not just  about safety</vt:lpstr>
      <vt:lpstr>Think of your sterilization area</vt:lpstr>
      <vt:lpstr>your sterilization area</vt:lpstr>
      <vt:lpstr>Dental practice reality</vt:lpstr>
      <vt:lpstr>Instrument-Processing Area</vt:lpstr>
      <vt:lpstr>Design and organization</vt:lpstr>
      <vt:lpstr>Proper workflow</vt:lpstr>
      <vt:lpstr>Receiving, Cleaning, and Decontamination </vt:lpstr>
      <vt:lpstr>Personal Protective Equipment when Processing Instruments </vt:lpstr>
      <vt:lpstr>Cleaning </vt:lpstr>
      <vt:lpstr>Pre-cleaning and Packaging Instruments</vt:lpstr>
      <vt:lpstr>Preparation and Packaging</vt:lpstr>
      <vt:lpstr>Instrument Packaging</vt:lpstr>
      <vt:lpstr>Methods of Sterilization</vt:lpstr>
      <vt:lpstr>sterilization</vt:lpstr>
      <vt:lpstr>Steam sterilization</vt:lpstr>
      <vt:lpstr>Steam sterilizer types and classes</vt:lpstr>
      <vt:lpstr>Paper up or paper down</vt:lpstr>
      <vt:lpstr>Sterilization Monitoring:  Types of Indicators</vt:lpstr>
      <vt:lpstr>Record Keeping</vt:lpstr>
      <vt:lpstr>A positive spore test  means failure</vt:lpstr>
      <vt:lpstr>Storage of Sterile and Clean Items and Supplies</vt:lpstr>
      <vt:lpstr>Environmental Surfaces</vt:lpstr>
      <vt:lpstr>Environmental Surfaces</vt:lpstr>
      <vt:lpstr>Categories of Environmental Surfaces</vt:lpstr>
      <vt:lpstr>Cleaning Clinical Contact Surfaces</vt:lpstr>
      <vt:lpstr>Categories of Environmental Surfaces</vt:lpstr>
      <vt:lpstr>General Cleaning Recommendations </vt:lpstr>
      <vt:lpstr>Control of Chemical Spills </vt:lpstr>
      <vt:lpstr>Mercury Spill Kit </vt:lpstr>
      <vt:lpstr>Disposal of Empty Containers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Abby Teh</dc:creator>
  <cp:lastModifiedBy>Abby Teh</cp:lastModifiedBy>
  <cp:revision>1</cp:revision>
  <dcterms:created xsi:type="dcterms:W3CDTF">2026-01-22T02:17:25Z</dcterms:created>
  <dcterms:modified xsi:type="dcterms:W3CDTF">2026-01-25T19:53:40Z</dcterms:modified>
</cp:coreProperties>
</file>